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20"/>
  </p:notesMasterIdLst>
  <p:sldIdLst>
    <p:sldId id="256" r:id="rId3"/>
    <p:sldId id="2025" r:id="rId4"/>
    <p:sldId id="2026" r:id="rId5"/>
    <p:sldId id="2027" r:id="rId6"/>
    <p:sldId id="2028" r:id="rId7"/>
    <p:sldId id="2030" r:id="rId8"/>
    <p:sldId id="305" r:id="rId9"/>
    <p:sldId id="306" r:id="rId10"/>
    <p:sldId id="307" r:id="rId11"/>
    <p:sldId id="308" r:id="rId12"/>
    <p:sldId id="309" r:id="rId13"/>
    <p:sldId id="310" r:id="rId14"/>
    <p:sldId id="311" r:id="rId15"/>
    <p:sldId id="2031" r:id="rId16"/>
    <p:sldId id="2032" r:id="rId17"/>
    <p:sldId id="2029" r:id="rId18"/>
    <p:sldId id="754"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Fira Sans Extra Condensed" panose="020B05030500000200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B7CABB-BEAA-440A-9950-BCE53ED2B9EF}" v="1" dt="2025-01-20T10:31:57.936"/>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77"/>
    <p:restoredTop sz="94701"/>
  </p:normalViewPr>
  <p:slideViewPr>
    <p:cSldViewPr snapToGrid="0">
      <p:cViewPr>
        <p:scale>
          <a:sx n="70" d="100"/>
          <a:sy n="70" d="100"/>
        </p:scale>
        <p:origin x="322" y="2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EFB7CABB-BEAA-440A-9950-BCE53ED2B9EF}"/>
    <pc:docChg chg="undo custSel modSld">
      <pc:chgData name="Nguyễn Xuân Quang" userId="1fa805d0-75c0-4a43-8719-6b7ba17d25fe" providerId="ADAL" clId="{EFB7CABB-BEAA-440A-9950-BCE53ED2B9EF}" dt="2025-01-20T10:32:19.506" v="47" actId="6549"/>
      <pc:docMkLst>
        <pc:docMk/>
      </pc:docMkLst>
      <pc:sldChg chg="delSp modSp mod chgLayout">
        <pc:chgData name="Nguyễn Xuân Quang" userId="1fa805d0-75c0-4a43-8719-6b7ba17d25fe" providerId="ADAL" clId="{EFB7CABB-BEAA-440A-9950-BCE53ED2B9EF}" dt="2025-01-20T10:29:11.578" v="6" actId="14100"/>
        <pc:sldMkLst>
          <pc:docMk/>
          <pc:sldMk cId="730709253" sldId="318"/>
        </pc:sldMkLst>
        <pc:spChg chg="mod ord">
          <ac:chgData name="Nguyễn Xuân Quang" userId="1fa805d0-75c0-4a43-8719-6b7ba17d25fe" providerId="ADAL" clId="{EFB7CABB-BEAA-440A-9950-BCE53ED2B9EF}" dt="2025-01-20T10:29:06.208" v="5" actId="6549"/>
          <ac:spMkLst>
            <pc:docMk/>
            <pc:sldMk cId="730709253" sldId="318"/>
            <ac:spMk id="2" creationId="{B54D366A-B2F5-46F2-8160-2A058D8E3997}"/>
          </ac:spMkLst>
        </pc:spChg>
        <pc:spChg chg="mod ord">
          <ac:chgData name="Nguyễn Xuân Quang" userId="1fa805d0-75c0-4a43-8719-6b7ba17d25fe" providerId="ADAL" clId="{EFB7CABB-BEAA-440A-9950-BCE53ED2B9EF}" dt="2025-01-20T10:29:11.578" v="6" actId="14100"/>
          <ac:spMkLst>
            <pc:docMk/>
            <pc:sldMk cId="730709253" sldId="318"/>
            <ac:spMk id="3" creationId="{22F6986D-6A8F-478B-93B5-133B604057B4}"/>
          </ac:spMkLst>
        </pc:spChg>
        <pc:spChg chg="mod ord">
          <ac:chgData name="Nguyễn Xuân Quang" userId="1fa805d0-75c0-4a43-8719-6b7ba17d25fe" providerId="ADAL" clId="{EFB7CABB-BEAA-440A-9950-BCE53ED2B9EF}" dt="2025-01-20T10:28:51.180" v="0" actId="700"/>
          <ac:spMkLst>
            <pc:docMk/>
            <pc:sldMk cId="730709253" sldId="318"/>
            <ac:spMk id="4" creationId="{35F23A74-99AE-4486-9571-38A5A8DFF798}"/>
          </ac:spMkLst>
        </pc:spChg>
        <pc:spChg chg="del mod ord">
          <ac:chgData name="Nguyễn Xuân Quang" userId="1fa805d0-75c0-4a43-8719-6b7ba17d25fe" providerId="ADAL" clId="{EFB7CABB-BEAA-440A-9950-BCE53ED2B9EF}" dt="2025-01-20T10:28:51.180" v="0" actId="700"/>
          <ac:spMkLst>
            <pc:docMk/>
            <pc:sldMk cId="730709253" sldId="318"/>
            <ac:spMk id="5" creationId="{6ACAA516-BACF-47C6-9846-F3C23BE0002C}"/>
          </ac:spMkLst>
        </pc:spChg>
        <pc:spChg chg="del">
          <ac:chgData name="Nguyễn Xuân Quang" userId="1fa805d0-75c0-4a43-8719-6b7ba17d25fe" providerId="ADAL" clId="{EFB7CABB-BEAA-440A-9950-BCE53ED2B9EF}" dt="2025-01-20T10:28:51.180" v="0" actId="700"/>
          <ac:spMkLst>
            <pc:docMk/>
            <pc:sldMk cId="730709253" sldId="318"/>
            <ac:spMk id="6" creationId="{64E08751-1270-4D72-83EE-41B5D06E6F4D}"/>
          </ac:spMkLst>
        </pc:spChg>
        <pc:picChg chg="mod">
          <ac:chgData name="Nguyễn Xuân Quang" userId="1fa805d0-75c0-4a43-8719-6b7ba17d25fe" providerId="ADAL" clId="{EFB7CABB-BEAA-440A-9950-BCE53ED2B9EF}" dt="2025-01-20T10:29:01.488" v="4" actId="1076"/>
          <ac:picMkLst>
            <pc:docMk/>
            <pc:sldMk cId="730709253" sldId="318"/>
            <ac:picMk id="8" creationId="{F449947C-22DD-4B67-8983-9540D4007BC4}"/>
          </ac:picMkLst>
        </pc:picChg>
      </pc:sldChg>
      <pc:sldChg chg="delSp modSp mod chgLayout">
        <pc:chgData name="Nguyễn Xuân Quang" userId="1fa805d0-75c0-4a43-8719-6b7ba17d25fe" providerId="ADAL" clId="{EFB7CABB-BEAA-440A-9950-BCE53ED2B9EF}" dt="2025-01-20T10:32:19.506" v="47" actId="6549"/>
        <pc:sldMkLst>
          <pc:docMk/>
          <pc:sldMk cId="1268002665" sldId="321"/>
        </pc:sldMkLst>
        <pc:spChg chg="mod ord">
          <ac:chgData name="Nguyễn Xuân Quang" userId="1fa805d0-75c0-4a43-8719-6b7ba17d25fe" providerId="ADAL" clId="{EFB7CABB-BEAA-440A-9950-BCE53ED2B9EF}" dt="2025-01-20T10:32:19.506" v="47" actId="6549"/>
          <ac:spMkLst>
            <pc:docMk/>
            <pc:sldMk cId="1268002665" sldId="321"/>
            <ac:spMk id="2" creationId="{1B8E0307-1A68-42FA-A3FC-ADAD7483D8AF}"/>
          </ac:spMkLst>
        </pc:spChg>
        <pc:spChg chg="mod ord">
          <ac:chgData name="Nguyễn Xuân Quang" userId="1fa805d0-75c0-4a43-8719-6b7ba17d25fe" providerId="ADAL" clId="{EFB7CABB-BEAA-440A-9950-BCE53ED2B9EF}" dt="2025-01-20T10:32:16.685" v="46" actId="1076"/>
          <ac:spMkLst>
            <pc:docMk/>
            <pc:sldMk cId="1268002665" sldId="321"/>
            <ac:spMk id="3" creationId="{4E8AA609-0D64-400C-918A-3C9C9A6051E8}"/>
          </ac:spMkLst>
        </pc:spChg>
        <pc:spChg chg="mod ord">
          <ac:chgData name="Nguyễn Xuân Quang" userId="1fa805d0-75c0-4a43-8719-6b7ba17d25fe" providerId="ADAL" clId="{EFB7CABB-BEAA-440A-9950-BCE53ED2B9EF}" dt="2025-01-20T10:28:51.180" v="0" actId="700"/>
          <ac:spMkLst>
            <pc:docMk/>
            <pc:sldMk cId="1268002665" sldId="321"/>
            <ac:spMk id="4" creationId="{F83AFC8E-B1C3-463B-BDD5-4E7537FE0C34}"/>
          </ac:spMkLst>
        </pc:spChg>
        <pc:spChg chg="del mod ord">
          <ac:chgData name="Nguyễn Xuân Quang" userId="1fa805d0-75c0-4a43-8719-6b7ba17d25fe" providerId="ADAL" clId="{EFB7CABB-BEAA-440A-9950-BCE53ED2B9EF}" dt="2025-01-20T10:28:51.180" v="0" actId="700"/>
          <ac:spMkLst>
            <pc:docMk/>
            <pc:sldMk cId="1268002665" sldId="321"/>
            <ac:spMk id="5" creationId="{068017A8-93BF-4AD6-B6D4-577293399808}"/>
          </ac:spMkLst>
        </pc:spChg>
        <pc:spChg chg="del">
          <ac:chgData name="Nguyễn Xuân Quang" userId="1fa805d0-75c0-4a43-8719-6b7ba17d25fe" providerId="ADAL" clId="{EFB7CABB-BEAA-440A-9950-BCE53ED2B9EF}" dt="2025-01-20T10:28:51.180" v="0" actId="700"/>
          <ac:spMkLst>
            <pc:docMk/>
            <pc:sldMk cId="1268002665" sldId="321"/>
            <ac:spMk id="6" creationId="{B3B84C48-6C42-478A-A6AF-13A0CBE51BF4}"/>
          </ac:spMkLst>
        </pc:spChg>
      </pc:sldChg>
      <pc:sldChg chg="delSp modSp mod chgLayout">
        <pc:chgData name="Nguyễn Xuân Quang" userId="1fa805d0-75c0-4a43-8719-6b7ba17d25fe" providerId="ADAL" clId="{EFB7CABB-BEAA-440A-9950-BCE53ED2B9EF}" dt="2025-01-20T10:29:46.630" v="12" actId="1076"/>
        <pc:sldMkLst>
          <pc:docMk/>
          <pc:sldMk cId="3710854172" sldId="331"/>
        </pc:sldMkLst>
        <pc:spChg chg="mod ord">
          <ac:chgData name="Nguyễn Xuân Quang" userId="1fa805d0-75c0-4a43-8719-6b7ba17d25fe" providerId="ADAL" clId="{EFB7CABB-BEAA-440A-9950-BCE53ED2B9EF}" dt="2025-01-20T10:28:51.180" v="0" actId="700"/>
          <ac:spMkLst>
            <pc:docMk/>
            <pc:sldMk cId="3710854172" sldId="331"/>
            <ac:spMk id="2" creationId="{D666CC37-5CE9-41D6-9E47-1E8834FAE61A}"/>
          </ac:spMkLst>
        </pc:spChg>
        <pc:spChg chg="mod ord">
          <ac:chgData name="Nguyễn Xuân Quang" userId="1fa805d0-75c0-4a43-8719-6b7ba17d25fe" providerId="ADAL" clId="{EFB7CABB-BEAA-440A-9950-BCE53ED2B9EF}" dt="2025-01-20T10:29:46.630" v="12" actId="1076"/>
          <ac:spMkLst>
            <pc:docMk/>
            <pc:sldMk cId="3710854172" sldId="331"/>
            <ac:spMk id="3" creationId="{5D1A9D1B-8443-4C78-9BF1-0839CA43C594}"/>
          </ac:spMkLst>
        </pc:spChg>
        <pc:spChg chg="del mod ord">
          <ac:chgData name="Nguyễn Xuân Quang" userId="1fa805d0-75c0-4a43-8719-6b7ba17d25fe" providerId="ADAL" clId="{EFB7CABB-BEAA-440A-9950-BCE53ED2B9EF}" dt="2025-01-20T10:29:42.242" v="11" actId="478"/>
          <ac:spMkLst>
            <pc:docMk/>
            <pc:sldMk cId="3710854172" sldId="331"/>
            <ac:spMk id="4" creationId="{0B4253F6-44B9-49DE-8820-AEE223FFEB70}"/>
          </ac:spMkLst>
        </pc:spChg>
        <pc:spChg chg="del mod ord">
          <ac:chgData name="Nguyễn Xuân Quang" userId="1fa805d0-75c0-4a43-8719-6b7ba17d25fe" providerId="ADAL" clId="{EFB7CABB-BEAA-440A-9950-BCE53ED2B9EF}" dt="2025-01-20T10:28:51.180" v="0" actId="700"/>
          <ac:spMkLst>
            <pc:docMk/>
            <pc:sldMk cId="3710854172" sldId="331"/>
            <ac:spMk id="5" creationId="{8254A1FE-DFA0-4E10-9756-FC6E57098EB4}"/>
          </ac:spMkLst>
        </pc:spChg>
        <pc:spChg chg="del">
          <ac:chgData name="Nguyễn Xuân Quang" userId="1fa805d0-75c0-4a43-8719-6b7ba17d25fe" providerId="ADAL" clId="{EFB7CABB-BEAA-440A-9950-BCE53ED2B9EF}" dt="2025-01-20T10:28:51.180" v="0" actId="700"/>
          <ac:spMkLst>
            <pc:docMk/>
            <pc:sldMk cId="3710854172" sldId="331"/>
            <ac:spMk id="6" creationId="{884323B3-0A45-427B-AA6B-2758C6140FFA}"/>
          </ac:spMkLst>
        </pc:spChg>
      </pc:sldChg>
      <pc:sldChg chg="addSp delSp modSp mod chgLayout">
        <pc:chgData name="Nguyễn Xuân Quang" userId="1fa805d0-75c0-4a43-8719-6b7ba17d25fe" providerId="ADAL" clId="{EFB7CABB-BEAA-440A-9950-BCE53ED2B9EF}" dt="2025-01-20T10:29:35.974" v="10" actId="478"/>
        <pc:sldMkLst>
          <pc:docMk/>
          <pc:sldMk cId="2539249151" sldId="338"/>
        </pc:sldMkLst>
        <pc:spChg chg="mod ord">
          <ac:chgData name="Nguyễn Xuân Quang" userId="1fa805d0-75c0-4a43-8719-6b7ba17d25fe" providerId="ADAL" clId="{EFB7CABB-BEAA-440A-9950-BCE53ED2B9EF}" dt="2025-01-20T10:28:51.180" v="0" actId="700"/>
          <ac:spMkLst>
            <pc:docMk/>
            <pc:sldMk cId="2539249151" sldId="338"/>
            <ac:spMk id="2" creationId="{8ABA5A03-2D80-4392-8676-F3D72B7E981C}"/>
          </ac:spMkLst>
        </pc:spChg>
        <pc:spChg chg="add del mod ord">
          <ac:chgData name="Nguyễn Xuân Quang" userId="1fa805d0-75c0-4a43-8719-6b7ba17d25fe" providerId="ADAL" clId="{EFB7CABB-BEAA-440A-9950-BCE53ED2B9EF}" dt="2025-01-20T10:29:21.623" v="7" actId="478"/>
          <ac:spMkLst>
            <pc:docMk/>
            <pc:sldMk cId="2539249151" sldId="338"/>
            <ac:spMk id="3" creationId="{4B069DDC-EF8F-1D4E-9C37-6E5B7E9E99E2}"/>
          </ac:spMkLst>
        </pc:spChg>
        <pc:spChg chg="del mod ord">
          <ac:chgData name="Nguyễn Xuân Quang" userId="1fa805d0-75c0-4a43-8719-6b7ba17d25fe" providerId="ADAL" clId="{EFB7CABB-BEAA-440A-9950-BCE53ED2B9EF}" dt="2025-01-20T10:29:35.974" v="10" actId="478"/>
          <ac:spMkLst>
            <pc:docMk/>
            <pc:sldMk cId="2539249151" sldId="338"/>
            <ac:spMk id="4" creationId="{62869DB3-8E30-48F8-8414-E86C390EF993}"/>
          </ac:spMkLst>
        </pc:spChg>
        <pc:spChg chg="del mod ord">
          <ac:chgData name="Nguyễn Xuân Quang" userId="1fa805d0-75c0-4a43-8719-6b7ba17d25fe" providerId="ADAL" clId="{EFB7CABB-BEAA-440A-9950-BCE53ED2B9EF}" dt="2025-01-20T10:28:51.180" v="0" actId="700"/>
          <ac:spMkLst>
            <pc:docMk/>
            <pc:sldMk cId="2539249151" sldId="338"/>
            <ac:spMk id="5" creationId="{6AA72087-EFE0-4547-8EA0-7A23ABB01B1B}"/>
          </ac:spMkLst>
        </pc:spChg>
        <pc:spChg chg="del">
          <ac:chgData name="Nguyễn Xuân Quang" userId="1fa805d0-75c0-4a43-8719-6b7ba17d25fe" providerId="ADAL" clId="{EFB7CABB-BEAA-440A-9950-BCE53ED2B9EF}" dt="2025-01-20T10:28:51.180" v="0" actId="700"/>
          <ac:spMkLst>
            <pc:docMk/>
            <pc:sldMk cId="2539249151" sldId="338"/>
            <ac:spMk id="6" creationId="{D49E8F9C-B861-4664-BDF9-62B431570FBB}"/>
          </ac:spMkLst>
        </pc:spChg>
        <pc:graphicFrameChg chg="mod">
          <ac:chgData name="Nguyễn Xuân Quang" userId="1fa805d0-75c0-4a43-8719-6b7ba17d25fe" providerId="ADAL" clId="{EFB7CABB-BEAA-440A-9950-BCE53ED2B9EF}" dt="2025-01-20T10:29:25.269" v="8" actId="1076"/>
          <ac:graphicFrameMkLst>
            <pc:docMk/>
            <pc:sldMk cId="2539249151" sldId="338"/>
            <ac:graphicFrameMk id="7" creationId="{322A68DD-1228-4232-9F9B-8A8DEBDD808D}"/>
          </ac:graphicFrameMkLst>
        </pc:graphicFrameChg>
        <pc:graphicFrameChg chg="mod">
          <ac:chgData name="Nguyễn Xuân Quang" userId="1fa805d0-75c0-4a43-8719-6b7ba17d25fe" providerId="ADAL" clId="{EFB7CABB-BEAA-440A-9950-BCE53ED2B9EF}" dt="2025-01-20T10:29:30.671" v="9" actId="1076"/>
          <ac:graphicFrameMkLst>
            <pc:docMk/>
            <pc:sldMk cId="2539249151" sldId="338"/>
            <ac:graphicFrameMk id="8" creationId="{C98C2BD5-9591-4246-A704-64D610712490}"/>
          </ac:graphicFrameMkLst>
        </pc:graphicFrameChg>
      </pc:sldChg>
      <pc:sldChg chg="addSp delSp modSp mod chgLayout">
        <pc:chgData name="Nguyễn Xuân Quang" userId="1fa805d0-75c0-4a43-8719-6b7ba17d25fe" providerId="ADAL" clId="{EFB7CABB-BEAA-440A-9950-BCE53ED2B9EF}" dt="2025-01-20T10:30:11.832" v="18" actId="1076"/>
        <pc:sldMkLst>
          <pc:docMk/>
          <pc:sldMk cId="1260129458" sldId="339"/>
        </pc:sldMkLst>
        <pc:spChg chg="mod ord">
          <ac:chgData name="Nguyễn Xuân Quang" userId="1fa805d0-75c0-4a43-8719-6b7ba17d25fe" providerId="ADAL" clId="{EFB7CABB-BEAA-440A-9950-BCE53ED2B9EF}" dt="2025-01-20T10:30:04.608" v="16" actId="1076"/>
          <ac:spMkLst>
            <pc:docMk/>
            <pc:sldMk cId="1260129458" sldId="339"/>
            <ac:spMk id="2" creationId="{2FAAEEEC-FD59-4D23-A421-5BA4D08EC8EF}"/>
          </ac:spMkLst>
        </pc:spChg>
        <pc:spChg chg="add del mod ord">
          <ac:chgData name="Nguyễn Xuân Quang" userId="1fa805d0-75c0-4a43-8719-6b7ba17d25fe" providerId="ADAL" clId="{EFB7CABB-BEAA-440A-9950-BCE53ED2B9EF}" dt="2025-01-20T10:29:56.613" v="14" actId="478"/>
          <ac:spMkLst>
            <pc:docMk/>
            <pc:sldMk cId="1260129458" sldId="339"/>
            <ac:spMk id="3" creationId="{1BA38D70-1AAE-16BC-BEAD-F0DA9B87B7F2}"/>
          </ac:spMkLst>
        </pc:spChg>
        <pc:spChg chg="del mod ord">
          <ac:chgData name="Nguyễn Xuân Quang" userId="1fa805d0-75c0-4a43-8719-6b7ba17d25fe" providerId="ADAL" clId="{EFB7CABB-BEAA-440A-9950-BCE53ED2B9EF}" dt="2025-01-20T10:29:53.261" v="13" actId="478"/>
          <ac:spMkLst>
            <pc:docMk/>
            <pc:sldMk cId="1260129458" sldId="339"/>
            <ac:spMk id="4" creationId="{574094CD-7AD5-479B-98D5-6B0EEDB1F763}"/>
          </ac:spMkLst>
        </pc:spChg>
        <pc:spChg chg="del mod ord">
          <ac:chgData name="Nguyễn Xuân Quang" userId="1fa805d0-75c0-4a43-8719-6b7ba17d25fe" providerId="ADAL" clId="{EFB7CABB-BEAA-440A-9950-BCE53ED2B9EF}" dt="2025-01-20T10:28:51.180" v="0" actId="700"/>
          <ac:spMkLst>
            <pc:docMk/>
            <pc:sldMk cId="1260129458" sldId="339"/>
            <ac:spMk id="5" creationId="{EB7B3BEC-2ADA-4A0A-BEA3-9578CE10BBD0}"/>
          </ac:spMkLst>
        </pc:spChg>
        <pc:spChg chg="del">
          <ac:chgData name="Nguyễn Xuân Quang" userId="1fa805d0-75c0-4a43-8719-6b7ba17d25fe" providerId="ADAL" clId="{EFB7CABB-BEAA-440A-9950-BCE53ED2B9EF}" dt="2025-01-20T10:28:51.180" v="0" actId="700"/>
          <ac:spMkLst>
            <pc:docMk/>
            <pc:sldMk cId="1260129458" sldId="339"/>
            <ac:spMk id="6" creationId="{BBC31407-ABB5-4419-B676-974E62E23AE4}"/>
          </ac:spMkLst>
        </pc:spChg>
        <pc:graphicFrameChg chg="mod">
          <ac:chgData name="Nguyễn Xuân Quang" userId="1fa805d0-75c0-4a43-8719-6b7ba17d25fe" providerId="ADAL" clId="{EFB7CABB-BEAA-440A-9950-BCE53ED2B9EF}" dt="2025-01-20T10:30:08.275" v="17" actId="1076"/>
          <ac:graphicFrameMkLst>
            <pc:docMk/>
            <pc:sldMk cId="1260129458" sldId="339"/>
            <ac:graphicFrameMk id="13" creationId="{CD05DAB3-70AA-451B-B910-09F025F74497}"/>
          </ac:graphicFrameMkLst>
        </pc:graphicFrameChg>
        <pc:graphicFrameChg chg="mod">
          <ac:chgData name="Nguyễn Xuân Quang" userId="1fa805d0-75c0-4a43-8719-6b7ba17d25fe" providerId="ADAL" clId="{EFB7CABB-BEAA-440A-9950-BCE53ED2B9EF}" dt="2025-01-20T10:30:11.832" v="18" actId="1076"/>
          <ac:graphicFrameMkLst>
            <pc:docMk/>
            <pc:sldMk cId="1260129458" sldId="339"/>
            <ac:graphicFrameMk id="14" creationId="{A9D42518-1DE4-400B-8A30-2D3C7E0597C8}"/>
          </ac:graphicFrameMkLst>
        </pc:graphicFrameChg>
      </pc:sldChg>
      <pc:sldChg chg="addSp delSp modSp mod chgLayout">
        <pc:chgData name="Nguyễn Xuân Quang" userId="1fa805d0-75c0-4a43-8719-6b7ba17d25fe" providerId="ADAL" clId="{EFB7CABB-BEAA-440A-9950-BCE53ED2B9EF}" dt="2025-01-20T10:30:47.396" v="23" actId="1076"/>
        <pc:sldMkLst>
          <pc:docMk/>
          <pc:sldMk cId="2721573848" sldId="340"/>
        </pc:sldMkLst>
        <pc:spChg chg="mod ord">
          <ac:chgData name="Nguyễn Xuân Quang" userId="1fa805d0-75c0-4a43-8719-6b7ba17d25fe" providerId="ADAL" clId="{EFB7CABB-BEAA-440A-9950-BCE53ED2B9EF}" dt="2025-01-20T10:30:26.488" v="21" actId="1076"/>
          <ac:spMkLst>
            <pc:docMk/>
            <pc:sldMk cId="2721573848" sldId="340"/>
            <ac:spMk id="2" creationId="{1A5E2858-A2C2-4A96-AA6A-E4B2380C0116}"/>
          </ac:spMkLst>
        </pc:spChg>
        <pc:spChg chg="del mod ord">
          <ac:chgData name="Nguyễn Xuân Quang" userId="1fa805d0-75c0-4a43-8719-6b7ba17d25fe" providerId="ADAL" clId="{EFB7CABB-BEAA-440A-9950-BCE53ED2B9EF}" dt="2025-01-20T10:30:39.032" v="22" actId="478"/>
          <ac:spMkLst>
            <pc:docMk/>
            <pc:sldMk cId="2721573848" sldId="340"/>
            <ac:spMk id="4" creationId="{ADC8B920-E394-42C6-AC3E-9C183F021028}"/>
          </ac:spMkLst>
        </pc:spChg>
        <pc:spChg chg="del mod ord">
          <ac:chgData name="Nguyễn Xuân Quang" userId="1fa805d0-75c0-4a43-8719-6b7ba17d25fe" providerId="ADAL" clId="{EFB7CABB-BEAA-440A-9950-BCE53ED2B9EF}" dt="2025-01-20T10:28:51.180" v="0" actId="700"/>
          <ac:spMkLst>
            <pc:docMk/>
            <pc:sldMk cId="2721573848" sldId="340"/>
            <ac:spMk id="5" creationId="{D5EB1F0C-FD8E-4418-86AC-3B92FE73F18B}"/>
          </ac:spMkLst>
        </pc:spChg>
        <pc:spChg chg="del">
          <ac:chgData name="Nguyễn Xuân Quang" userId="1fa805d0-75c0-4a43-8719-6b7ba17d25fe" providerId="ADAL" clId="{EFB7CABB-BEAA-440A-9950-BCE53ED2B9EF}" dt="2025-01-20T10:28:51.180" v="0" actId="700"/>
          <ac:spMkLst>
            <pc:docMk/>
            <pc:sldMk cId="2721573848" sldId="340"/>
            <ac:spMk id="6" creationId="{D9C45982-35F7-4724-BE3A-9F6D7708CA49}"/>
          </ac:spMkLst>
        </pc:spChg>
        <pc:spChg chg="add del mod ord">
          <ac:chgData name="Nguyễn Xuân Quang" userId="1fa805d0-75c0-4a43-8719-6b7ba17d25fe" providerId="ADAL" clId="{EFB7CABB-BEAA-440A-9950-BCE53ED2B9EF}" dt="2025-01-20T10:30:17.369" v="19" actId="478"/>
          <ac:spMkLst>
            <pc:docMk/>
            <pc:sldMk cId="2721573848" sldId="340"/>
            <ac:spMk id="7" creationId="{96AA5E6A-F4DB-6F6F-B366-0939C28A5E74}"/>
          </ac:spMkLst>
        </pc:spChg>
        <pc:graphicFrameChg chg="mod">
          <ac:chgData name="Nguyễn Xuân Quang" userId="1fa805d0-75c0-4a43-8719-6b7ba17d25fe" providerId="ADAL" clId="{EFB7CABB-BEAA-440A-9950-BCE53ED2B9EF}" dt="2025-01-20T10:30:47.396" v="23" actId="1076"/>
          <ac:graphicFrameMkLst>
            <pc:docMk/>
            <pc:sldMk cId="2721573848" sldId="340"/>
            <ac:graphicFrameMk id="3" creationId="{CA02A8E2-DA80-4C9B-B6EE-1D88989B5DCD}"/>
          </ac:graphicFrameMkLst>
        </pc:graphicFrameChg>
      </pc:sldChg>
      <pc:sldChg chg="delSp modSp mod chgLayout">
        <pc:chgData name="Nguyễn Xuân Quang" userId="1fa805d0-75c0-4a43-8719-6b7ba17d25fe" providerId="ADAL" clId="{EFB7CABB-BEAA-440A-9950-BCE53ED2B9EF}" dt="2025-01-20T10:30:57.776" v="25" actId="14100"/>
        <pc:sldMkLst>
          <pc:docMk/>
          <pc:sldMk cId="19013698" sldId="343"/>
        </pc:sldMkLst>
        <pc:spChg chg="mod ord">
          <ac:chgData name="Nguyễn Xuân Quang" userId="1fa805d0-75c0-4a43-8719-6b7ba17d25fe" providerId="ADAL" clId="{EFB7CABB-BEAA-440A-9950-BCE53ED2B9EF}" dt="2025-01-20T10:28:51.180" v="0" actId="700"/>
          <ac:spMkLst>
            <pc:docMk/>
            <pc:sldMk cId="19013698" sldId="343"/>
            <ac:spMk id="2" creationId="{CD95E5C8-1B17-422E-AD54-2ACB63110950}"/>
          </ac:spMkLst>
        </pc:spChg>
        <pc:spChg chg="del mod ord">
          <ac:chgData name="Nguyễn Xuân Quang" userId="1fa805d0-75c0-4a43-8719-6b7ba17d25fe" providerId="ADAL" clId="{EFB7CABB-BEAA-440A-9950-BCE53ED2B9EF}" dt="2025-01-20T10:28:51.180" v="0" actId="700"/>
          <ac:spMkLst>
            <pc:docMk/>
            <pc:sldMk cId="19013698" sldId="343"/>
            <ac:spMk id="3" creationId="{3CDCA113-0589-47C0-A0C0-95C16C21CECC}"/>
          </ac:spMkLst>
        </pc:spChg>
        <pc:spChg chg="mod ord">
          <ac:chgData name="Nguyễn Xuân Quang" userId="1fa805d0-75c0-4a43-8719-6b7ba17d25fe" providerId="ADAL" clId="{EFB7CABB-BEAA-440A-9950-BCE53ED2B9EF}" dt="2025-01-20T10:28:51.180" v="0" actId="700"/>
          <ac:spMkLst>
            <pc:docMk/>
            <pc:sldMk cId="19013698" sldId="343"/>
            <ac:spMk id="4" creationId="{397C6DF4-F567-41B5-B018-8D7F794D15B6}"/>
          </ac:spMkLst>
        </pc:spChg>
        <pc:spChg chg="del">
          <ac:chgData name="Nguyễn Xuân Quang" userId="1fa805d0-75c0-4a43-8719-6b7ba17d25fe" providerId="ADAL" clId="{EFB7CABB-BEAA-440A-9950-BCE53ED2B9EF}" dt="2025-01-20T10:28:51.180" v="0" actId="700"/>
          <ac:spMkLst>
            <pc:docMk/>
            <pc:sldMk cId="19013698" sldId="343"/>
            <ac:spMk id="7" creationId="{0ECAFE10-243E-4C1C-81E5-7B41CC4D3689}"/>
          </ac:spMkLst>
        </pc:spChg>
        <pc:spChg chg="mod ord">
          <ac:chgData name="Nguyễn Xuân Quang" userId="1fa805d0-75c0-4a43-8719-6b7ba17d25fe" providerId="ADAL" clId="{EFB7CABB-BEAA-440A-9950-BCE53ED2B9EF}" dt="2025-01-20T10:30:57.776" v="25" actId="14100"/>
          <ac:spMkLst>
            <pc:docMk/>
            <pc:sldMk cId="19013698" sldId="343"/>
            <ac:spMk id="9" creationId="{78470612-F641-40BB-998A-02133EA79169}"/>
          </ac:spMkLst>
        </pc:spChg>
      </pc:sldChg>
      <pc:sldChg chg="addSp delSp modSp mod chgLayout">
        <pc:chgData name="Nguyễn Xuân Quang" userId="1fa805d0-75c0-4a43-8719-6b7ba17d25fe" providerId="ADAL" clId="{EFB7CABB-BEAA-440A-9950-BCE53ED2B9EF}" dt="2025-01-20T10:31:30.935" v="34" actId="1076"/>
        <pc:sldMkLst>
          <pc:docMk/>
          <pc:sldMk cId="1990943872" sldId="344"/>
        </pc:sldMkLst>
        <pc:spChg chg="mod ord">
          <ac:chgData name="Nguyễn Xuân Quang" userId="1fa805d0-75c0-4a43-8719-6b7ba17d25fe" providerId="ADAL" clId="{EFB7CABB-BEAA-440A-9950-BCE53ED2B9EF}" dt="2025-01-20T10:28:51.180" v="0" actId="700"/>
          <ac:spMkLst>
            <pc:docMk/>
            <pc:sldMk cId="1990943872" sldId="344"/>
            <ac:spMk id="2" creationId="{37E1AED1-9FA6-44ED-A177-7A70767ED080}"/>
          </ac:spMkLst>
        </pc:spChg>
        <pc:spChg chg="add del mod ord">
          <ac:chgData name="Nguyễn Xuân Quang" userId="1fa805d0-75c0-4a43-8719-6b7ba17d25fe" providerId="ADAL" clId="{EFB7CABB-BEAA-440A-9950-BCE53ED2B9EF}" dt="2025-01-20T10:31:02.700" v="26" actId="478"/>
          <ac:spMkLst>
            <pc:docMk/>
            <pc:sldMk cId="1990943872" sldId="344"/>
            <ac:spMk id="3" creationId="{4A813F03-36A6-C994-2903-F18EA5815DEF}"/>
          </ac:spMkLst>
        </pc:spChg>
        <pc:spChg chg="mod ord">
          <ac:chgData name="Nguyễn Xuân Quang" userId="1fa805d0-75c0-4a43-8719-6b7ba17d25fe" providerId="ADAL" clId="{EFB7CABB-BEAA-440A-9950-BCE53ED2B9EF}" dt="2025-01-20T10:28:51.180" v="0" actId="700"/>
          <ac:spMkLst>
            <pc:docMk/>
            <pc:sldMk cId="1990943872" sldId="344"/>
            <ac:spMk id="4" creationId="{15612879-AA43-4F68-AC3D-00637EE4C646}"/>
          </ac:spMkLst>
        </pc:spChg>
        <pc:spChg chg="del mod ord">
          <ac:chgData name="Nguyễn Xuân Quang" userId="1fa805d0-75c0-4a43-8719-6b7ba17d25fe" providerId="ADAL" clId="{EFB7CABB-BEAA-440A-9950-BCE53ED2B9EF}" dt="2025-01-20T10:28:51.180" v="0" actId="700"/>
          <ac:spMkLst>
            <pc:docMk/>
            <pc:sldMk cId="1990943872" sldId="344"/>
            <ac:spMk id="5" creationId="{930FF441-4F9A-484F-9333-4820A4C809FF}"/>
          </ac:spMkLst>
        </pc:spChg>
        <pc:spChg chg="del">
          <ac:chgData name="Nguyễn Xuân Quang" userId="1fa805d0-75c0-4a43-8719-6b7ba17d25fe" providerId="ADAL" clId="{EFB7CABB-BEAA-440A-9950-BCE53ED2B9EF}" dt="2025-01-20T10:28:51.180" v="0" actId="700"/>
          <ac:spMkLst>
            <pc:docMk/>
            <pc:sldMk cId="1990943872" sldId="344"/>
            <ac:spMk id="6" creationId="{4C6FA389-07A4-4072-BEF4-5A310F3475AE}"/>
          </ac:spMkLst>
        </pc:spChg>
        <pc:spChg chg="add del mod">
          <ac:chgData name="Nguyễn Xuân Quang" userId="1fa805d0-75c0-4a43-8719-6b7ba17d25fe" providerId="ADAL" clId="{EFB7CABB-BEAA-440A-9950-BCE53ED2B9EF}" dt="2025-01-20T10:31:15.614" v="30" actId="27636"/>
          <ac:spMkLst>
            <pc:docMk/>
            <pc:sldMk cId="1990943872" sldId="344"/>
            <ac:spMk id="9" creationId="{7AF2031A-6F03-4C42-AFC3-9E0174B0A1D1}"/>
          </ac:spMkLst>
        </pc:spChg>
        <pc:spChg chg="mod">
          <ac:chgData name="Nguyễn Xuân Quang" userId="1fa805d0-75c0-4a43-8719-6b7ba17d25fe" providerId="ADAL" clId="{EFB7CABB-BEAA-440A-9950-BCE53ED2B9EF}" dt="2025-01-20T10:31:22.753" v="32" actId="113"/>
          <ac:spMkLst>
            <pc:docMk/>
            <pc:sldMk cId="1990943872" sldId="344"/>
            <ac:spMk id="11" creationId="{EA5AD37A-4A1E-4D4F-A104-E878281172A6}"/>
          </ac:spMkLst>
        </pc:spChg>
        <pc:graphicFrameChg chg="mod">
          <ac:chgData name="Nguyễn Xuân Quang" userId="1fa805d0-75c0-4a43-8719-6b7ba17d25fe" providerId="ADAL" clId="{EFB7CABB-BEAA-440A-9950-BCE53ED2B9EF}" dt="2025-01-20T10:31:27.504" v="33" actId="1076"/>
          <ac:graphicFrameMkLst>
            <pc:docMk/>
            <pc:sldMk cId="1990943872" sldId="344"/>
            <ac:graphicFrameMk id="7" creationId="{13B15459-BA9C-496E-A910-C9ED58ED04A6}"/>
          </ac:graphicFrameMkLst>
        </pc:graphicFrameChg>
        <pc:graphicFrameChg chg="mod">
          <ac:chgData name="Nguyễn Xuân Quang" userId="1fa805d0-75c0-4a43-8719-6b7ba17d25fe" providerId="ADAL" clId="{EFB7CABB-BEAA-440A-9950-BCE53ED2B9EF}" dt="2025-01-20T10:31:30.935" v="34" actId="1076"/>
          <ac:graphicFrameMkLst>
            <pc:docMk/>
            <pc:sldMk cId="1990943872" sldId="344"/>
            <ac:graphicFrameMk id="12" creationId="{4757F75A-4F84-4D48-8898-3AEBB60CBD67}"/>
          </ac:graphicFrameMkLst>
        </pc:graphicFrameChg>
      </pc:sldChg>
      <pc:sldChg chg="addSp delSp modSp mod chgLayout">
        <pc:chgData name="Nguyễn Xuân Quang" userId="1fa805d0-75c0-4a43-8719-6b7ba17d25fe" providerId="ADAL" clId="{EFB7CABB-BEAA-440A-9950-BCE53ED2B9EF}" dt="2025-01-20T10:31:45.487" v="39" actId="27636"/>
        <pc:sldMkLst>
          <pc:docMk/>
          <pc:sldMk cId="2248864971" sldId="345"/>
        </pc:sldMkLst>
        <pc:spChg chg="mod ord">
          <ac:chgData name="Nguyễn Xuân Quang" userId="1fa805d0-75c0-4a43-8719-6b7ba17d25fe" providerId="ADAL" clId="{EFB7CABB-BEAA-440A-9950-BCE53ED2B9EF}" dt="2025-01-20T10:28:51.180" v="0" actId="700"/>
          <ac:spMkLst>
            <pc:docMk/>
            <pc:sldMk cId="2248864971" sldId="345"/>
            <ac:spMk id="2" creationId="{1FA01451-FE2D-4013-8901-3BA2CFD242C7}"/>
          </ac:spMkLst>
        </pc:spChg>
        <pc:spChg chg="add del mod ord">
          <ac:chgData name="Nguyễn Xuân Quang" userId="1fa805d0-75c0-4a43-8719-6b7ba17d25fe" providerId="ADAL" clId="{EFB7CABB-BEAA-440A-9950-BCE53ED2B9EF}" dt="2025-01-20T10:31:35.729" v="35" actId="478"/>
          <ac:spMkLst>
            <pc:docMk/>
            <pc:sldMk cId="2248864971" sldId="345"/>
            <ac:spMk id="3" creationId="{0AEBF6A6-CD32-AB18-2F51-D3BB1ABD484E}"/>
          </ac:spMkLst>
        </pc:spChg>
        <pc:spChg chg="mod ord">
          <ac:chgData name="Nguyễn Xuân Quang" userId="1fa805d0-75c0-4a43-8719-6b7ba17d25fe" providerId="ADAL" clId="{EFB7CABB-BEAA-440A-9950-BCE53ED2B9EF}" dt="2025-01-20T10:28:51.180" v="0" actId="700"/>
          <ac:spMkLst>
            <pc:docMk/>
            <pc:sldMk cId="2248864971" sldId="345"/>
            <ac:spMk id="4" creationId="{A50E7467-AABE-4274-A054-FD09ACAF2A80}"/>
          </ac:spMkLst>
        </pc:spChg>
        <pc:spChg chg="del mod ord">
          <ac:chgData name="Nguyễn Xuân Quang" userId="1fa805d0-75c0-4a43-8719-6b7ba17d25fe" providerId="ADAL" clId="{EFB7CABB-BEAA-440A-9950-BCE53ED2B9EF}" dt="2025-01-20T10:28:51.180" v="0" actId="700"/>
          <ac:spMkLst>
            <pc:docMk/>
            <pc:sldMk cId="2248864971" sldId="345"/>
            <ac:spMk id="5" creationId="{138C9FA4-25FA-47A3-869C-325C645E97E3}"/>
          </ac:spMkLst>
        </pc:spChg>
        <pc:spChg chg="del">
          <ac:chgData name="Nguyễn Xuân Quang" userId="1fa805d0-75c0-4a43-8719-6b7ba17d25fe" providerId="ADAL" clId="{EFB7CABB-BEAA-440A-9950-BCE53ED2B9EF}" dt="2025-01-20T10:28:51.180" v="0" actId="700"/>
          <ac:spMkLst>
            <pc:docMk/>
            <pc:sldMk cId="2248864971" sldId="345"/>
            <ac:spMk id="6" creationId="{CA954B99-355C-4452-9279-9788DDB8BEA7}"/>
          </ac:spMkLst>
        </pc:spChg>
        <pc:spChg chg="mod">
          <ac:chgData name="Nguyễn Xuân Quang" userId="1fa805d0-75c0-4a43-8719-6b7ba17d25fe" providerId="ADAL" clId="{EFB7CABB-BEAA-440A-9950-BCE53ED2B9EF}" dt="2025-01-20T10:31:40.614" v="37" actId="27636"/>
          <ac:spMkLst>
            <pc:docMk/>
            <pc:sldMk cId="2248864971" sldId="345"/>
            <ac:spMk id="9" creationId="{25349E30-D38B-451F-8DBC-CA09FCE871F2}"/>
          </ac:spMkLst>
        </pc:spChg>
        <pc:spChg chg="mod">
          <ac:chgData name="Nguyễn Xuân Quang" userId="1fa805d0-75c0-4a43-8719-6b7ba17d25fe" providerId="ADAL" clId="{EFB7CABB-BEAA-440A-9950-BCE53ED2B9EF}" dt="2025-01-20T10:31:45.487" v="39" actId="27636"/>
          <ac:spMkLst>
            <pc:docMk/>
            <pc:sldMk cId="2248864971" sldId="345"/>
            <ac:spMk id="10" creationId="{821473BC-2317-47C4-9A43-FF46BCAF4D29}"/>
          </ac:spMkLst>
        </pc:spChg>
      </pc:sldChg>
      <pc:sldChg chg="addSp delSp modSp mod chgLayout">
        <pc:chgData name="Nguyễn Xuân Quang" userId="1fa805d0-75c0-4a43-8719-6b7ba17d25fe" providerId="ADAL" clId="{EFB7CABB-BEAA-440A-9950-BCE53ED2B9EF}" dt="2025-01-20T10:32:00.582" v="43" actId="1076"/>
        <pc:sldMkLst>
          <pc:docMk/>
          <pc:sldMk cId="1151384965" sldId="346"/>
        </pc:sldMkLst>
        <pc:spChg chg="mod ord">
          <ac:chgData name="Nguyễn Xuân Quang" userId="1fa805d0-75c0-4a43-8719-6b7ba17d25fe" providerId="ADAL" clId="{EFB7CABB-BEAA-440A-9950-BCE53ED2B9EF}" dt="2025-01-20T10:28:51.180" v="0" actId="700"/>
          <ac:spMkLst>
            <pc:docMk/>
            <pc:sldMk cId="1151384965" sldId="346"/>
            <ac:spMk id="2" creationId="{A7889A30-3E67-4131-831A-6988A68DCB1D}"/>
          </ac:spMkLst>
        </pc:spChg>
        <pc:spChg chg="add del mod ord">
          <ac:chgData name="Nguyễn Xuân Quang" userId="1fa805d0-75c0-4a43-8719-6b7ba17d25fe" providerId="ADAL" clId="{EFB7CABB-BEAA-440A-9950-BCE53ED2B9EF}" dt="2025-01-20T10:31:49.898" v="40" actId="478"/>
          <ac:spMkLst>
            <pc:docMk/>
            <pc:sldMk cId="1151384965" sldId="346"/>
            <ac:spMk id="3" creationId="{91BD540F-6BA6-84FD-61DD-9AB9EDC00C1E}"/>
          </ac:spMkLst>
        </pc:spChg>
        <pc:spChg chg="mod ord">
          <ac:chgData name="Nguyễn Xuân Quang" userId="1fa805d0-75c0-4a43-8719-6b7ba17d25fe" providerId="ADAL" clId="{EFB7CABB-BEAA-440A-9950-BCE53ED2B9EF}" dt="2025-01-20T10:28:51.180" v="0" actId="700"/>
          <ac:spMkLst>
            <pc:docMk/>
            <pc:sldMk cId="1151384965" sldId="346"/>
            <ac:spMk id="4" creationId="{2BEAC457-F52B-4AAA-AA96-5E767A99D9CA}"/>
          </ac:spMkLst>
        </pc:spChg>
        <pc:spChg chg="del mod ord">
          <ac:chgData name="Nguyễn Xuân Quang" userId="1fa805d0-75c0-4a43-8719-6b7ba17d25fe" providerId="ADAL" clId="{EFB7CABB-BEAA-440A-9950-BCE53ED2B9EF}" dt="2025-01-20T10:28:51.180" v="0" actId="700"/>
          <ac:spMkLst>
            <pc:docMk/>
            <pc:sldMk cId="1151384965" sldId="346"/>
            <ac:spMk id="5" creationId="{6F4D3F44-CC66-48FA-B85C-1C0399A3728F}"/>
          </ac:spMkLst>
        </pc:spChg>
        <pc:spChg chg="del">
          <ac:chgData name="Nguyễn Xuân Quang" userId="1fa805d0-75c0-4a43-8719-6b7ba17d25fe" providerId="ADAL" clId="{EFB7CABB-BEAA-440A-9950-BCE53ED2B9EF}" dt="2025-01-20T10:28:51.180" v="0" actId="700"/>
          <ac:spMkLst>
            <pc:docMk/>
            <pc:sldMk cId="1151384965" sldId="346"/>
            <ac:spMk id="6" creationId="{5F9E07AD-C1BA-49FC-8B95-36CB4EACD2F8}"/>
          </ac:spMkLst>
        </pc:spChg>
        <pc:graphicFrameChg chg="mod">
          <ac:chgData name="Nguyễn Xuân Quang" userId="1fa805d0-75c0-4a43-8719-6b7ba17d25fe" providerId="ADAL" clId="{EFB7CABB-BEAA-440A-9950-BCE53ED2B9EF}" dt="2025-01-20T10:31:54.697" v="41" actId="1076"/>
          <ac:graphicFrameMkLst>
            <pc:docMk/>
            <pc:sldMk cId="1151384965" sldId="346"/>
            <ac:graphicFrameMk id="7" creationId="{AF14C6A8-763B-40B3-85C7-46A18F9A6BEC}"/>
          </ac:graphicFrameMkLst>
        </pc:graphicFrameChg>
        <pc:graphicFrameChg chg="mod">
          <ac:chgData name="Nguyễn Xuân Quang" userId="1fa805d0-75c0-4a43-8719-6b7ba17d25fe" providerId="ADAL" clId="{EFB7CABB-BEAA-440A-9950-BCE53ED2B9EF}" dt="2025-01-20T10:32:00.582" v="43" actId="1076"/>
          <ac:graphicFrameMkLst>
            <pc:docMk/>
            <pc:sldMk cId="1151384965" sldId="346"/>
            <ac:graphicFrameMk id="8" creationId="{EBAF5C4A-E009-4811-823F-A04E8515D54F}"/>
          </ac:graphicFrameMkLst>
        </pc:graphicFrameChg>
      </pc:sldChg>
      <pc:sldChg chg="delSp modSp mod chgLayout">
        <pc:chgData name="Nguyễn Xuân Quang" userId="1fa805d0-75c0-4a43-8719-6b7ba17d25fe" providerId="ADAL" clId="{EFB7CABB-BEAA-440A-9950-BCE53ED2B9EF}" dt="2025-01-20T10:32:09.481" v="45" actId="14100"/>
        <pc:sldMkLst>
          <pc:docMk/>
          <pc:sldMk cId="2450520211" sldId="347"/>
        </pc:sldMkLst>
        <pc:spChg chg="mod ord">
          <ac:chgData name="Nguyễn Xuân Quang" userId="1fa805d0-75c0-4a43-8719-6b7ba17d25fe" providerId="ADAL" clId="{EFB7CABB-BEAA-440A-9950-BCE53ED2B9EF}" dt="2025-01-20T10:28:51.180" v="0" actId="700"/>
          <ac:spMkLst>
            <pc:docMk/>
            <pc:sldMk cId="2450520211" sldId="347"/>
            <ac:spMk id="2" creationId="{161EE29A-7657-4FDA-BDB2-F68B483B3E06}"/>
          </ac:spMkLst>
        </pc:spChg>
        <pc:spChg chg="mod ord">
          <ac:chgData name="Nguyễn Xuân Quang" userId="1fa805d0-75c0-4a43-8719-6b7ba17d25fe" providerId="ADAL" clId="{EFB7CABB-BEAA-440A-9950-BCE53ED2B9EF}" dt="2025-01-20T10:32:09.481" v="45" actId="14100"/>
          <ac:spMkLst>
            <pc:docMk/>
            <pc:sldMk cId="2450520211" sldId="347"/>
            <ac:spMk id="3" creationId="{40C73DEA-8BF0-4054-ABE7-44FAA55804F9}"/>
          </ac:spMkLst>
        </pc:spChg>
        <pc:spChg chg="mod ord">
          <ac:chgData name="Nguyễn Xuân Quang" userId="1fa805d0-75c0-4a43-8719-6b7ba17d25fe" providerId="ADAL" clId="{EFB7CABB-BEAA-440A-9950-BCE53ED2B9EF}" dt="2025-01-20T10:28:51.180" v="0" actId="700"/>
          <ac:spMkLst>
            <pc:docMk/>
            <pc:sldMk cId="2450520211" sldId="347"/>
            <ac:spMk id="4" creationId="{0904D2AD-8BF7-49C9-90FC-5F6C56A6D429}"/>
          </ac:spMkLst>
        </pc:spChg>
        <pc:spChg chg="del mod ord">
          <ac:chgData name="Nguyễn Xuân Quang" userId="1fa805d0-75c0-4a43-8719-6b7ba17d25fe" providerId="ADAL" clId="{EFB7CABB-BEAA-440A-9950-BCE53ED2B9EF}" dt="2025-01-20T10:28:51.180" v="0" actId="700"/>
          <ac:spMkLst>
            <pc:docMk/>
            <pc:sldMk cId="2450520211" sldId="347"/>
            <ac:spMk id="5" creationId="{19B5FFD0-F51A-4C61-97E2-FC289D1C7B28}"/>
          </ac:spMkLst>
        </pc:spChg>
        <pc:spChg chg="del">
          <ac:chgData name="Nguyễn Xuân Quang" userId="1fa805d0-75c0-4a43-8719-6b7ba17d25fe" providerId="ADAL" clId="{EFB7CABB-BEAA-440A-9950-BCE53ED2B9EF}" dt="2025-01-20T10:28:51.180" v="0" actId="700"/>
          <ac:spMkLst>
            <pc:docMk/>
            <pc:sldMk cId="2450520211" sldId="347"/>
            <ac:spMk id="6" creationId="{FA70D823-18B7-4114-9F19-F8C1F78E60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a:p>
        </p:txBody>
      </p:sp>
    </p:spTree>
    <p:extLst>
      <p:ext uri="{BB962C8B-B14F-4D97-AF65-F5344CB8AC3E}">
        <p14:creationId xmlns:p14="http://schemas.microsoft.com/office/powerpoint/2010/main" val="1135206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a:p>
        </p:txBody>
      </p:sp>
    </p:spTree>
    <p:extLst>
      <p:ext uri="{BB962C8B-B14F-4D97-AF65-F5344CB8AC3E}">
        <p14:creationId xmlns:p14="http://schemas.microsoft.com/office/powerpoint/2010/main" val="3523466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a:p>
        </p:txBody>
      </p:sp>
    </p:spTree>
    <p:extLst>
      <p:ext uri="{BB962C8B-B14F-4D97-AF65-F5344CB8AC3E}">
        <p14:creationId xmlns:p14="http://schemas.microsoft.com/office/powerpoint/2010/main" val="23259789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3.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4.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5.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p="http://schemas.openxmlformats.org/presentationml/2006/main" xmlns:a="http://schemas.openxmlformats.org/drawingml/2006/main" xmlns:r="http://schemas.openxmlformats.org/officeDocument/2006/relationships" matchingName="Title slide" userDrawn="1">
  <p:cSld name="TITLE">
    <p:spTree>
      <p:nvGrpSpPr>
        <p:cNvPr id="1" name="Shape 8"/>
        <p:cNvGrpSpPr/>
        <p:nvPr/>
      </p:nvGrpSpPr>
      <p:grpSpPr>
        <a:xfrm>
          <a:off x="0" y="0"/>
          <a:ext cx="0" cy="0"/>
          <a:chOff x="0" y="0"/>
          <a:chExt cx="0" cy="0"/>
        </a:xfrm>
      </p:grpSpPr>
      <p:pic>
        <p:nvPicPr>
          <p:cNvPr id="20" name="Picture 19">
            <a:extLst>
              <a:ext uri="{FF2B5EF4-FFF2-40B4-BE49-F238E27FC236}">
                <a16:creationId xmlns:a16="http://schemas.microsoft.com/office/drawing/2014/main" id="{DB723068-EAF3-4B6A-921D-DD1D9EDD4528}"/>
              </a:ext>
            </a:extLst>
          </p:cNvPr>
          <p:cNvPicPr>
            <a:picLocks noChangeAspect="1"/>
          </p:cNvPicPr>
          <p:nvPr userDrawn="1"/>
        </p:nvPicPr>
        <p:blipFill>
          <a:blip cstate="print" r:embed="rId2">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21" name="AutoShape 2">
            <a:extLst>
              <a:ext uri="{FF2B5EF4-FFF2-40B4-BE49-F238E27FC236}">
                <a16:creationId xmlns:a16="http://schemas.microsoft.com/office/drawing/2014/main" id="{8E04A1D0-22B9-4E27-93C7-FE1B6056C95E}"/>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algn="ctr" w="25400">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CCCCCC"/>
                  </a:outerShdw>
                </a:effectLst>
              </a14:hiddenEffects>
            </a:ext>
          </a:extLst>
        </p:spPr>
        <p:txBody>
          <a:bodyPr anchor="t" anchorCtr="0" bIns="36576" compatLnSpc="1" lIns="36576" numCol="1" rIns="36576" tIns="36576" vert="horz" wrap="square">
            <a:prstTxWarp prst="textNoShape">
              <a:avLst/>
            </a:prstTxWarp>
          </a:bodyPr>
          <a:lstStyle/>
          <a:p>
            <a:endParaRPr lang="en-US"/>
          </a:p>
        </p:txBody>
      </p:sp>
      <p:sp>
        <p:nvSpPr>
          <p:cNvPr id="22" name="Subtitle 2">
            <a:extLst>
              <a:ext uri="{FF2B5EF4-FFF2-40B4-BE49-F238E27FC236}">
                <a16:creationId xmlns:a16="http://schemas.microsoft.com/office/drawing/2014/main" id="{FC971D55-88DE-4ADE-B671-E4079062EED2}"/>
              </a:ext>
            </a:extLst>
          </p:cNvPr>
          <p:cNvSpPr txBox="1">
            <a:spLocks/>
          </p:cNvSpPr>
          <p:nvPr userDrawn="1"/>
        </p:nvSpPr>
        <p:spPr>
          <a:xfrm>
            <a:off x="838201" y="1926547"/>
            <a:ext cx="10515599" cy="1070557"/>
          </a:xfrm>
          <a:prstGeom prst="rect">
            <a:avLst/>
          </a:prstGeom>
          <a:noFill/>
          <a:ln>
            <a:noFill/>
          </a:ln>
        </p:spPr>
        <p:txBody>
          <a:bodyPr anchor="t" anchorCtr="0" bIns="91425" lIns="91425" rIns="91425" spcFirstLastPara="1" tIns="91425" wrap="square">
            <a:normAutofit/>
          </a:bodyPr>
          <a:lstStyle>
            <a:defPPr algn="l" lvl="0" marR="0" rtl="0">
              <a:lnSpc>
                <a:spcPct val="100000"/>
              </a:lnSpc>
              <a:spcBef>
                <a:spcPts val="0"/>
              </a:spcBef>
              <a:spcAft>
                <a:spcPts val="0"/>
              </a:spcAft>
            </a:defPPr>
            <a:lvl1pPr algn="ctr" indent="0" lvl="0" marL="0" marR="0" rtl="0">
              <a:lnSpc>
                <a:spcPct val="100000"/>
              </a:lnSpc>
              <a:spcBef>
                <a:spcPts val="0"/>
              </a:spcBef>
              <a:spcAft>
                <a:spcPts val="0"/>
              </a:spcAft>
              <a:buClr>
                <a:schemeClr val="dk1"/>
              </a:buClr>
              <a:buSzPts val="1400"/>
              <a:buFont typeface="Roboto"/>
              <a:buNone/>
              <a:defRPr b="1" baseline="0" cap="none" i="0" strike="noStrike" sz="2400" u="none">
                <a:solidFill>
                  <a:srgbClr val="003153"/>
                </a:solidFill>
                <a:latin charset="0" panose="020B0604020202020204" pitchFamily="34" typeface="Arial"/>
                <a:ea typeface="Roboto"/>
                <a:cs charset="0" panose="020B0604020202020204" pitchFamily="34" typeface="Arial"/>
                <a:sym typeface="Roboto"/>
              </a:defRPr>
            </a:lvl1pPr>
            <a:lvl2pPr algn="ctr" indent="0" lvl="1" marL="457200" marR="0" rtl="0">
              <a:lnSpc>
                <a:spcPct val="100000"/>
              </a:lnSpc>
              <a:spcBef>
                <a:spcPts val="0"/>
              </a:spcBef>
              <a:spcAft>
                <a:spcPts val="0"/>
              </a:spcAft>
              <a:buClr>
                <a:schemeClr val="dk1"/>
              </a:buClr>
              <a:buSzPts val="1400"/>
              <a:buFont typeface="Roboto"/>
              <a:buNone/>
              <a:defRPr b="0" cap="none" i="0" strike="noStrike" sz="2000" u="none">
                <a:solidFill>
                  <a:schemeClr val="dk1"/>
                </a:solidFill>
                <a:latin typeface="Roboto"/>
                <a:ea typeface="Roboto"/>
                <a:cs typeface="Roboto"/>
                <a:sym typeface="Roboto"/>
              </a:defRPr>
            </a:lvl2pPr>
            <a:lvl3pPr algn="ctr" indent="0" lvl="2" marL="914400" marR="0" rtl="0">
              <a:lnSpc>
                <a:spcPct val="100000"/>
              </a:lnSpc>
              <a:spcBef>
                <a:spcPts val="0"/>
              </a:spcBef>
              <a:spcAft>
                <a:spcPts val="0"/>
              </a:spcAft>
              <a:buClr>
                <a:schemeClr val="dk1"/>
              </a:buClr>
              <a:buSzPts val="1400"/>
              <a:buFont typeface="Roboto"/>
              <a:buNone/>
              <a:defRPr b="0" cap="none" i="0" strike="noStrike" sz="1800" u="none">
                <a:solidFill>
                  <a:schemeClr val="dk1"/>
                </a:solidFill>
                <a:latin typeface="Roboto"/>
                <a:ea typeface="Roboto"/>
                <a:cs typeface="Roboto"/>
                <a:sym typeface="Roboto"/>
              </a:defRPr>
            </a:lvl3pPr>
            <a:lvl4pPr algn="ctr" indent="0" lvl="3" marL="13716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4pPr>
            <a:lvl5pPr algn="ctr" indent="0" lvl="4" marL="18288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5pPr>
            <a:lvl6pPr algn="ctr" indent="0" lvl="5" marL="22860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6pPr>
            <a:lvl7pPr algn="ctr" indent="0" lvl="6" marL="27432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7pPr>
            <a:lvl8pPr algn="ctr" indent="0" lvl="7" marL="32004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8pPr>
            <a:lvl9pPr algn="ctr" indent="0" lvl="8" marL="3657600" marR="0" rtl="0">
              <a:lnSpc>
                <a:spcPct val="100000"/>
              </a:lnSpc>
              <a:spcBef>
                <a:spcPts val="0"/>
              </a:spcBef>
              <a:spcAft>
                <a:spcPts val="0"/>
              </a:spcAft>
              <a:buClr>
                <a:schemeClr val="dk1"/>
              </a:buClr>
              <a:buSzPts val="1400"/>
              <a:buFont typeface="Roboto"/>
              <a:buNone/>
              <a:defRPr b="0" cap="none" i="0" strike="noStrike" sz="1600" u="none">
                <a:solidFill>
                  <a:schemeClr val="dk1"/>
                </a:solidFill>
                <a:latin typeface="Roboto"/>
                <a:ea typeface="Roboto"/>
                <a:cs typeface="Roboto"/>
                <a:sym typeface="Roboto"/>
              </a:defRPr>
            </a:lvl9pPr>
          </a:lstStyle>
          <a:p>
            <a:r>
              <a:rPr lang="en-US"/>
              <a:t>DỰ ÁN THÚC ĐẨY TIẾT KIỆM NĂNG LƯỢNG </a:t>
            </a:r>
          </a:p>
          <a:p>
            <a:r>
              <a:rPr lang="en-US"/>
              <a:t>TRONG CÁC NGÀNH CÔNG NGHIỆP VIỆT NAM</a:t>
            </a:r>
            <a:endParaRPr dirty="0" lang="en-US"/>
          </a:p>
        </p:txBody>
      </p:sp>
      <p:sp>
        <p:nvSpPr>
          <p:cNvPr id="23" name="Date Placeholder 3">
            <a:extLst>
              <a:ext uri="{FF2B5EF4-FFF2-40B4-BE49-F238E27FC236}">
                <a16:creationId xmlns:a16="http://schemas.microsoft.com/office/drawing/2014/main" id="{DB53AD70-B709-4ED2-B4B0-DDACFBE6DDBB}"/>
              </a:ext>
            </a:extLst>
          </p:cNvPr>
          <p:cNvSpPr>
            <a:spLocks noGrp="1"/>
          </p:cNvSpPr>
          <p:nvPr>
            <p:ph idx="10" sz="half" type="dt"/>
          </p:nvPr>
        </p:nvSpPr>
        <p:spPr>
          <a:xfrm>
            <a:off x="838200" y="6356350"/>
            <a:ext cx="2743200" cy="365125"/>
          </a:xfrm>
          <a:prstGeom prst="rect">
            <a:avLst/>
          </a:prstGeom>
        </p:spPr>
        <p:txBody>
          <a:bodyPr/>
          <a:lstStyle/>
          <a:p>
            <a:fld id="{31E3CAD9-E7AB-4E26-84DB-EF5CB779DEBB}" type="datetimeFigureOut">
              <a:rPr lang="en-US" smtClean="0"/>
              <a:t>9/24/2025</a:t>
            </a:fld>
            <a:endParaRPr lang="en-US"/>
          </a:p>
        </p:txBody>
      </p:sp>
      <p:sp>
        <p:nvSpPr>
          <p:cNvPr id="24" name="Footer Placeholder 4">
            <a:extLst>
              <a:ext uri="{FF2B5EF4-FFF2-40B4-BE49-F238E27FC236}">
                <a16:creationId xmlns:a16="http://schemas.microsoft.com/office/drawing/2014/main" id="{646741A4-6F67-4835-B555-383AE00AA771}"/>
              </a:ext>
            </a:extLst>
          </p:cNvPr>
          <p:cNvSpPr>
            <a:spLocks noGrp="1"/>
          </p:cNvSpPr>
          <p:nvPr>
            <p:ph idx="11" sz="quarter" type="ftr"/>
          </p:nvPr>
        </p:nvSpPr>
        <p:spPr>
          <a:xfrm>
            <a:off x="4038600" y="6356350"/>
            <a:ext cx="4114800" cy="365125"/>
          </a:xfrm>
          <a:prstGeom prst="rect">
            <a:avLst/>
          </a:prstGeom>
        </p:spPr>
        <p:txBody>
          <a:bodyPr/>
          <a:lstStyle/>
          <a:p>
            <a:endParaRPr lang="en-US"/>
          </a:p>
        </p:txBody>
      </p:sp>
      <p:sp>
        <p:nvSpPr>
          <p:cNvPr id="25" name="Slide Number Placeholder 5">
            <a:extLst>
              <a:ext uri="{FF2B5EF4-FFF2-40B4-BE49-F238E27FC236}">
                <a16:creationId xmlns:a16="http://schemas.microsoft.com/office/drawing/2014/main" id="{ECDF82FC-75D1-43CD-99BD-7DA7EB3E048C}"/>
              </a:ext>
            </a:extLst>
          </p:cNvPr>
          <p:cNvSpPr>
            <a:spLocks noGrp="1"/>
          </p:cNvSpPr>
          <p:nvPr>
            <p:ph idx="12" sz="quarter" type="sldNum"/>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26" name="Freeform 21">
            <a:extLst>
              <a:ext uri="{FF2B5EF4-FFF2-40B4-BE49-F238E27FC236}">
                <a16:creationId xmlns:a16="http://schemas.microsoft.com/office/drawing/2014/main" id="{767F97EC-6966-4239-AD93-E15AFA6C4DEE}"/>
              </a:ext>
            </a:extLst>
          </p:cNvPr>
          <p:cNvSpPr/>
          <p:nvPr userDrawn="1"/>
        </p:nvSpPr>
        <p:spPr>
          <a:xfrm>
            <a:off x="10399090" y="537310"/>
            <a:ext cx="954710" cy="674762"/>
          </a:xfrm>
          <a:custGeom>
            <a:avLst/>
            <a:gdLst/>
            <a:ahLst/>
            <a:cxnLst/>
            <a:rect b="b" l="l" r="r" t="t"/>
            <a:pathLst>
              <a:path h="1388740" w="1964908">
                <a:moveTo>
                  <a:pt x="0" y="0"/>
                </a:moveTo>
                <a:lnTo>
                  <a:pt x="1964907" y="0"/>
                </a:lnTo>
                <a:lnTo>
                  <a:pt x="1964907" y="1388740"/>
                </a:lnTo>
                <a:lnTo>
                  <a:pt x="0" y="1388740"/>
                </a:lnTo>
                <a:lnTo>
                  <a:pt x="0" y="0"/>
                </a:lnTo>
                <a:close/>
              </a:path>
            </a:pathLst>
          </a:custGeom>
          <a:blipFill>
            <a:blip r:embed="rId3"/>
            <a:stretch>
              <a:fillRect/>
            </a:stretch>
          </a:blipFill>
        </p:spPr>
      </p:sp>
      <p:sp>
        <p:nvSpPr>
          <p:cNvPr id="27" name="Freeform 22">
            <a:extLst>
              <a:ext uri="{FF2B5EF4-FFF2-40B4-BE49-F238E27FC236}">
                <a16:creationId xmlns:a16="http://schemas.microsoft.com/office/drawing/2014/main" id="{CFE77C9B-1634-481D-88BC-CC56960C892E}"/>
              </a:ext>
            </a:extLst>
          </p:cNvPr>
          <p:cNvSpPr/>
          <p:nvPr userDrawn="1"/>
        </p:nvSpPr>
        <p:spPr>
          <a:xfrm>
            <a:off x="7043882" y="508294"/>
            <a:ext cx="1186237" cy="668008"/>
          </a:xfrm>
          <a:custGeom>
            <a:avLst/>
            <a:gdLst/>
            <a:ahLst/>
            <a:cxnLst/>
            <a:rect b="b" l="l" r="r" t="t"/>
            <a:pathLst>
              <a:path h="1374840" w="2441419">
                <a:moveTo>
                  <a:pt x="0" y="0"/>
                </a:moveTo>
                <a:lnTo>
                  <a:pt x="2441419" y="0"/>
                </a:lnTo>
                <a:lnTo>
                  <a:pt x="2441419" y="1374839"/>
                </a:lnTo>
                <a:lnTo>
                  <a:pt x="0" y="1374839"/>
                </a:lnTo>
                <a:lnTo>
                  <a:pt x="0" y="0"/>
                </a:lnTo>
                <a:close/>
              </a:path>
            </a:pathLst>
          </a:custGeom>
          <a:blipFill>
            <a:blip r:embed="rId4"/>
            <a:stretch>
              <a:fillRect/>
            </a:stretch>
          </a:blipFill>
        </p:spPr>
      </p:sp>
      <p:pic>
        <p:nvPicPr>
          <p:cNvPr id="28" name="Picture 27">
            <a:extLst>
              <a:ext uri="{FF2B5EF4-FFF2-40B4-BE49-F238E27FC236}">
                <a16:creationId xmlns:a16="http://schemas.microsoft.com/office/drawing/2014/main" id="{0542D983-3599-42CF-9EBA-D3D5AA6AB286}"/>
              </a:ext>
            </a:extLst>
          </p:cNvPr>
          <p:cNvPicPr>
            <a:picLocks noChangeAspect="1"/>
          </p:cNvPicPr>
          <p:nvPr userDrawn="1"/>
        </p:nvPicPr>
        <p:blipFill rotWithShape="1">
          <a:blip cstate="print" r:embed="rId5">
            <a:extLst>
              <a:ext uri="{28A0092B-C50C-407E-A947-70E740481C1C}">
                <a14:useLocalDpi xmlns:a14="http://schemas.microsoft.com/office/drawing/2010/main" val="0"/>
              </a:ext>
            </a:extLst>
          </a:blip>
          <a:srcRect b="379" t="423"/>
          <a:stretch/>
        </p:blipFill>
        <p:spPr>
          <a:xfrm>
            <a:off x="807627" y="619012"/>
            <a:ext cx="1138706" cy="446573"/>
          </a:xfrm>
          <a:prstGeom prst="rect">
            <a:avLst/>
          </a:prstGeom>
        </p:spPr>
      </p:pic>
      <p:pic>
        <p:nvPicPr>
          <p:cNvPr id="29" name="Picture 28">
            <a:extLst>
              <a:ext uri="{FF2B5EF4-FFF2-40B4-BE49-F238E27FC236}">
                <a16:creationId xmlns:a16="http://schemas.microsoft.com/office/drawing/2014/main" id="{24BCE419-81C2-47E2-AE87-46D262DB1FD3}"/>
              </a:ext>
            </a:extLst>
          </p:cNvPr>
          <p:cNvPicPr>
            <a:picLocks noChangeAspect="1"/>
          </p:cNvPicPr>
          <p:nvPr userDrawn="1"/>
        </p:nvPicPr>
        <p:blipFill>
          <a:blip cstate="print" r:embed="rId6">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
        <p:nvSpPr>
          <p:cNvPr id="30" name="Google Shape;9;p2">
            <a:extLst>
              <a:ext uri="{FF2B5EF4-FFF2-40B4-BE49-F238E27FC236}">
                <a16:creationId xmlns:a16="http://schemas.microsoft.com/office/drawing/2014/main" id="{E367F785-FB9B-47A0-BD4F-3F9D120E0F43}"/>
              </a:ext>
            </a:extLst>
          </p:cNvPr>
          <p:cNvSpPr txBox="1">
            <a:spLocks noGrp="1"/>
          </p:cNvSpPr>
          <p:nvPr>
            <p:ph type="ctrTitle"/>
          </p:nvPr>
        </p:nvSpPr>
        <p:spPr>
          <a:xfrm>
            <a:off x="3352800" y="2868142"/>
            <a:ext cx="5486400" cy="2323600"/>
          </a:xfrm>
          <a:prstGeom prst="rect">
            <a:avLst/>
          </a:prstGeom>
        </p:spPr>
        <p:txBody>
          <a:bodyPr anchor="ctr" anchorCtr="0" bIns="91425" lIns="91425" rIns="91425" spcFirstLastPara="1" tIns="91425" wrap="square">
            <a:normAutofit/>
          </a:bodyPr>
          <a:lstStyle>
            <a:lvl1pPr lvl="0">
              <a:spcBef>
                <a:spcPts val="0"/>
              </a:spcBef>
              <a:spcAft>
                <a:spcPts val="0"/>
              </a:spcAft>
              <a:buSzPts val="5200"/>
              <a:buNone/>
              <a:defRPr sz="6400">
                <a:latin charset="0" panose="020B0604020202020204" pitchFamily="34" typeface="Arial"/>
                <a:cs charset="0" panose="020B0604020202020204" pitchFamily="34" typeface="Arial"/>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31" name="Google Shape;10;p2">
            <a:extLst>
              <a:ext uri="{FF2B5EF4-FFF2-40B4-BE49-F238E27FC236}">
                <a16:creationId xmlns:a16="http://schemas.microsoft.com/office/drawing/2014/main" id="{348788E8-624F-47B2-A65F-1B9FDEF0CB40}"/>
              </a:ext>
            </a:extLst>
          </p:cNvPr>
          <p:cNvSpPr txBox="1">
            <a:spLocks noGrp="1"/>
          </p:cNvSpPr>
          <p:nvPr>
            <p:ph idx="1" type="subTitle"/>
          </p:nvPr>
        </p:nvSpPr>
        <p:spPr>
          <a:xfrm>
            <a:off x="3352800" y="5191775"/>
            <a:ext cx="5486400" cy="556800"/>
          </a:xfrm>
          <a:prstGeom prst="rect">
            <a:avLst/>
          </a:prstGeom>
        </p:spPr>
        <p:txBody>
          <a:bodyPr anchor="ctr" anchorCtr="0" bIns="91425" lIns="91425" rIns="91425" spcFirstLastPara="1" tIns="91425" wrap="square">
            <a:normAutofit/>
          </a:bodyPr>
          <a:lstStyle>
            <a:lvl1pPr lvl="0">
              <a:lnSpc>
                <a:spcPct val="100000"/>
              </a:lnSpc>
              <a:spcBef>
                <a:spcPts val="0"/>
              </a:spcBef>
              <a:spcAft>
                <a:spcPts val="0"/>
              </a:spcAft>
              <a:buSzPts val="2800"/>
              <a:buNone/>
              <a:defRPr sz="2400">
                <a:latin charset="0" panose="020B0604020202020204" pitchFamily="34" typeface="Arial"/>
                <a:cs charset="0" panose="020B0604020202020204" pitchFamily="34" typeface="Arial"/>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spTree>
  </p:cSld>
  <p:clrMapOvr>
    <a:masterClrMapping/>
  </p:clrMapOvr>
</p:sldLayout>
</file>

<file path=ppt/slideLayouts/slideLayout2.xml><?xml version="1.0" encoding="utf-8"?>
<p:sldLayout xmlns:p="http://schemas.openxmlformats.org/presentationml/2006/main" xmlns:a="http://schemas.openxmlformats.org/drawingml/2006/main" xmlns:r="http://schemas.openxmlformats.org/officeDocument/2006/relationships" matchingName="Title and body" userDrawn="1">
  <p:cSld name="TITLE_AND_BODY">
    <p:spTree>
      <p:nvGrpSpPr>
        <p:cNvPr id="1" name="Shape 13"/>
        <p:cNvGrpSpPr/>
        <p:nvPr/>
      </p:nvGrpSpPr>
      <p:grpSpPr>
        <a:xfrm>
          <a:off x="0" y="0"/>
          <a:ext cx="0" cy="0"/>
          <a:chOff x="0" y="0"/>
          <a:chExt cx="0" cy="0"/>
        </a:xfrm>
      </p:grpSpPr>
      <p:pic>
        <p:nvPicPr>
          <p:cNvPr id="6" name="Picture 8">
            <a:extLst>
              <a:ext uri="{FF2B5EF4-FFF2-40B4-BE49-F238E27FC236}">
                <a16:creationId xmlns:a16="http://schemas.microsoft.com/office/drawing/2014/main" id="{ADB2A2D6-EDA2-42FD-91E5-229F362E8AF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F0ED57BA-AFF3-4693-8B1E-4D9290BE74A6}"/>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8" name="Picture 7">
            <a:extLst>
              <a:ext uri="{FF2B5EF4-FFF2-40B4-BE49-F238E27FC236}">
                <a16:creationId xmlns:a16="http://schemas.microsoft.com/office/drawing/2014/main" id="{3F6DBCEB-F0F2-489C-B955-2A55F72F9371}"/>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CA159488-AD06-43A7-B67F-08C83763D2B4}"/>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43B5933-5155-4F01-B82C-9B698B466BB8}"/>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F5C73CE3-A900-4229-A241-530F8DF946BE}"/>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2" name="Google Shape;14;p4">
            <a:extLst>
              <a:ext uri="{FF2B5EF4-FFF2-40B4-BE49-F238E27FC236}">
                <a16:creationId xmlns:a16="http://schemas.microsoft.com/office/drawing/2014/main" id="{379554C0-1114-4845-B954-1AFDCF2E725B}"/>
              </a:ext>
            </a:extLst>
          </p:cNvPr>
          <p:cNvSpPr txBox="1">
            <a:spLocks noGrp="1"/>
          </p:cNvSpPr>
          <p:nvPr>
            <p:ph type="title"/>
          </p:nvPr>
        </p:nvSpPr>
        <p:spPr>
          <a:xfrm>
            <a:off x="447665" y="1288567"/>
            <a:ext cx="10972800" cy="495200"/>
          </a:xfrm>
          <a:prstGeom prst="rect">
            <a:avLst/>
          </a:prstGeom>
        </p:spPr>
        <p:txBody>
          <a:bodyPr anchor="ctr" anchorCtr="0" bIns="91425" lIns="91425" rIns="91425" spcFirstLastPara="1" tIns="91425" wrap="square">
            <a:normAutofit/>
          </a:bodyPr>
          <a:lstStyle>
            <a:lvl1pPr algn="ctr" lvl="0">
              <a:spcBef>
                <a:spcPts val="0"/>
              </a:spcBef>
              <a:spcAft>
                <a:spcPts val="0"/>
              </a:spcAft>
              <a:buSzPts val="2800"/>
              <a:buNone/>
              <a:defRPr b="1">
                <a:latin charset="0" panose="020B0604020202020204" pitchFamily="34" typeface="Arial"/>
                <a:cs charset="0" panose="020B0604020202020204" pitchFamily="34" typeface="Arial"/>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3" name="Google Shape;15;p4">
            <a:extLst>
              <a:ext uri="{FF2B5EF4-FFF2-40B4-BE49-F238E27FC236}">
                <a16:creationId xmlns:a16="http://schemas.microsoft.com/office/drawing/2014/main" id="{EE5A47C2-B80A-496B-A911-77E40C82EE09}"/>
              </a:ext>
            </a:extLst>
          </p:cNvPr>
          <p:cNvSpPr txBox="1">
            <a:spLocks noGrp="1"/>
          </p:cNvSpPr>
          <p:nvPr>
            <p:ph idx="1" type="body"/>
          </p:nvPr>
        </p:nvSpPr>
        <p:spPr>
          <a:xfrm>
            <a:off x="447665" y="2403867"/>
            <a:ext cx="10972800" cy="4038800"/>
          </a:xfrm>
          <a:prstGeom prst="rect">
            <a:avLst/>
          </a:prstGeom>
        </p:spPr>
        <p:txBody>
          <a:bodyPr anchor="t" anchorCtr="0" bIns="91425" lIns="91425" rIns="91425" spcFirstLastPara="1" tIns="91425" wrap="square">
            <a:normAutofit/>
          </a:bodyPr>
          <a:lstStyle>
            <a:lvl1pPr indent="-423323" lvl="0" marL="609585">
              <a:spcBef>
                <a:spcPts val="0"/>
              </a:spcBef>
              <a:spcAft>
                <a:spcPts val="0"/>
              </a:spcAft>
              <a:buSzPts val="1400"/>
              <a:buChar char="●"/>
              <a:defRPr>
                <a:latin charset="0" panose="020B0604020202020204" pitchFamily="34" typeface="Arial"/>
                <a:cs charset="0" panose="020B0604020202020204" pitchFamily="34" typeface="Arial"/>
              </a:defRPr>
            </a:lvl1pPr>
            <a:lvl2pPr indent="-423323" lvl="1" marL="1219170">
              <a:spcBef>
                <a:spcPts val="0"/>
              </a:spcBef>
              <a:spcAft>
                <a:spcPts val="0"/>
              </a:spcAft>
              <a:buSzPts val="1400"/>
              <a:buChar char="○"/>
              <a:defRPr/>
            </a:lvl2pPr>
            <a:lvl3pPr indent="-423323" lvl="2" marL="1828754">
              <a:spcBef>
                <a:spcPts val="0"/>
              </a:spcBef>
              <a:spcAft>
                <a:spcPts val="0"/>
              </a:spcAft>
              <a:buSzPts val="1400"/>
              <a:buChar char="■"/>
              <a:defRPr/>
            </a:lvl3pPr>
            <a:lvl4pPr indent="-423323" lvl="3" marL="2438339">
              <a:spcBef>
                <a:spcPts val="0"/>
              </a:spcBef>
              <a:spcAft>
                <a:spcPts val="0"/>
              </a:spcAft>
              <a:buSzPts val="1400"/>
              <a:buChar char="●"/>
              <a:defRPr/>
            </a:lvl4pPr>
            <a:lvl5pPr indent="-423323" lvl="4" marL="3047924">
              <a:spcBef>
                <a:spcPts val="0"/>
              </a:spcBef>
              <a:spcAft>
                <a:spcPts val="0"/>
              </a:spcAft>
              <a:buSzPts val="1400"/>
              <a:buChar char="○"/>
              <a:defRPr/>
            </a:lvl5pPr>
            <a:lvl6pPr indent="-423323" lvl="5" marL="3657509">
              <a:spcBef>
                <a:spcPts val="0"/>
              </a:spcBef>
              <a:spcAft>
                <a:spcPts val="0"/>
              </a:spcAft>
              <a:buSzPts val="1400"/>
              <a:buChar char="■"/>
              <a:defRPr/>
            </a:lvl6pPr>
            <a:lvl7pPr indent="-423323" lvl="6" marL="4267093">
              <a:spcBef>
                <a:spcPts val="0"/>
              </a:spcBef>
              <a:spcAft>
                <a:spcPts val="0"/>
              </a:spcAft>
              <a:buSzPts val="1400"/>
              <a:buChar char="●"/>
              <a:defRPr/>
            </a:lvl7pPr>
            <a:lvl8pPr indent="-423323" lvl="7" marL="4876678">
              <a:spcBef>
                <a:spcPts val="0"/>
              </a:spcBef>
              <a:spcAft>
                <a:spcPts val="0"/>
              </a:spcAft>
              <a:buSzPts val="1400"/>
              <a:buChar char="○"/>
              <a:defRPr/>
            </a:lvl8pPr>
            <a:lvl9pPr indent="-423323" lvl="8" marL="5486263">
              <a:spcBef>
                <a:spcPts val="0"/>
              </a:spcBef>
              <a:spcAft>
                <a:spcPts val="0"/>
              </a:spcAft>
              <a:buSzPts val="1400"/>
              <a:buChar char="■"/>
              <a:defRPr/>
            </a:lvl9pPr>
          </a:lstStyle>
          <a:p>
            <a:endParaRPr dirty="0"/>
          </a:p>
        </p:txBody>
      </p:sp>
    </p:spTree>
  </p:cSld>
  <p:clrMapOvr>
    <a:masterClrMapping/>
  </p:clrMapOvr>
</p:sldLayout>
</file>

<file path=ppt/slideLayouts/slideLayout3.xml><?xml version="1.0" encoding="utf-8"?>
<p:sldLayout xmlns:p="http://schemas.openxmlformats.org/presentationml/2006/main" xmlns:a="http://schemas.openxmlformats.org/drawingml/2006/main" xmlns:r="http://schemas.openxmlformats.org/officeDocument/2006/relationships" matchingName="Main point" userDrawn="1">
  <p:cSld name="MAIN_POINT">
    <p:spTree>
      <p:nvGrpSpPr>
        <p:cNvPr id="1" name="Shape 25"/>
        <p:cNvGrpSpPr/>
        <p:nvPr/>
      </p:nvGrpSpPr>
      <p:grpSpPr>
        <a:xfrm>
          <a:off x="0" y="0"/>
          <a:ext cx="0" cy="0"/>
          <a:chOff x="0" y="0"/>
          <a:chExt cx="0" cy="0"/>
        </a:xfrm>
      </p:grpSpPr>
      <p:pic>
        <p:nvPicPr>
          <p:cNvPr id="6" name="Picture 8">
            <a:extLst>
              <a:ext uri="{FF2B5EF4-FFF2-40B4-BE49-F238E27FC236}">
                <a16:creationId xmlns:a16="http://schemas.microsoft.com/office/drawing/2014/main" id="{9EB19A1C-65B1-46FE-8A48-9F89945E5D8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0ED406A-6043-4FE9-A058-E990717FF764}"/>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8" name="Picture 7">
            <a:extLst>
              <a:ext uri="{FF2B5EF4-FFF2-40B4-BE49-F238E27FC236}">
                <a16:creationId xmlns:a16="http://schemas.microsoft.com/office/drawing/2014/main" id="{9AB64B41-1B02-4F57-8EB5-54D94CA5C633}"/>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a:extLst>
              <a:ext uri="{FF2B5EF4-FFF2-40B4-BE49-F238E27FC236}">
                <a16:creationId xmlns:a16="http://schemas.microsoft.com/office/drawing/2014/main" id="{CA5DBCDE-542F-4619-8C9C-4C87C7A52FA9}"/>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EFA28BA-8D03-401F-9125-2F10A06F8D54}"/>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1" name="Picture 10">
            <a:extLst>
              <a:ext uri="{FF2B5EF4-FFF2-40B4-BE49-F238E27FC236}">
                <a16:creationId xmlns:a16="http://schemas.microsoft.com/office/drawing/2014/main" id="{7C23BE89-083E-45AB-A700-44D7BFF0A214}"/>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Google Shape;26;p8">
            <a:extLst>
              <a:ext uri="{FF2B5EF4-FFF2-40B4-BE49-F238E27FC236}">
                <a16:creationId xmlns:a16="http://schemas.microsoft.com/office/drawing/2014/main" id="{666DDBB6-F7FA-4076-8E69-BA0521B4D264}"/>
              </a:ext>
            </a:extLst>
          </p:cNvPr>
          <p:cNvSpPr txBox="1">
            <a:spLocks noGrp="1"/>
          </p:cNvSpPr>
          <p:nvPr>
            <p:ph type="title"/>
          </p:nvPr>
        </p:nvSpPr>
        <p:spPr>
          <a:xfrm>
            <a:off x="2029120" y="1213965"/>
            <a:ext cx="8490400" cy="5454400"/>
          </a:xfrm>
          <a:prstGeom prst="rect">
            <a:avLst/>
          </a:prstGeom>
        </p:spPr>
        <p:txBody>
          <a:bodyPr anchor="ctr" anchorCtr="0" bIns="91425" lIns="91425" rIns="91425" spcFirstLastPara="1" tIns="91425" wrap="square">
            <a:normAutofit/>
          </a:bodyPr>
          <a:lstStyle>
            <a:lvl1pPr lvl="0">
              <a:spcBef>
                <a:spcPts val="0"/>
              </a:spcBef>
              <a:spcAft>
                <a:spcPts val="0"/>
              </a:spcAft>
              <a:buSzPts val="4800"/>
              <a:buNone/>
              <a:defRPr sz="6400">
                <a:latin charset="0" panose="020B0604020202020204" pitchFamily="34" typeface="Arial"/>
                <a:cs charset="0" panose="020B0604020202020204" pitchFamily="34" typeface="Arial"/>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spTree>
  </p:cSld>
  <p:clrMapOvr>
    <a:masterClrMapping/>
  </p:clrMapOvr>
</p:sldLayout>
</file>

<file path=ppt/slideLayouts/slideLayout4.xml><?xml version="1.0" encoding="utf-8"?>
<p:sldLayout xmlns:p="http://schemas.openxmlformats.org/presentationml/2006/main" xmlns:a="http://schemas.openxmlformats.org/drawingml/2006/main" xmlns:r="http://schemas.openxmlformats.org/officeDocument/2006/relationships" showMasterSp="0" userDrawn="1">
  <p:cSld name="Title and Content">
    <p:spTree>
      <p:nvGrpSpPr>
        <p:cNvPr id="1" name=""/>
        <p:cNvGrpSpPr/>
        <p:nvPr/>
      </p:nvGrpSpPr>
      <p:grpSpPr>
        <a:xfrm>
          <a:off x="0" y="0"/>
          <a:ext cx="0" cy="0"/>
          <a:chOff x="0" y="0"/>
          <a:chExt cx="0" cy="0"/>
        </a:xfrm>
      </p:grpSpPr>
      <p:sp>
        <p:nvSpPr>
          <p:cNvPr id="4" name="Holder 4"/>
          <p:cNvSpPr>
            <a:spLocks noGrp="1"/>
          </p:cNvSpPr>
          <p:nvPr>
            <p:ph idx="5" sz="quarter" type="ftr"/>
          </p:nvPr>
        </p:nvSpPr>
        <p:spPr/>
        <p:txBody>
          <a:bodyPr bIns="0" lIns="0" rIns="0" tIns="0"/>
          <a:lstStyle>
            <a:lvl1pPr algn="ctr">
              <a:defRPr>
                <a:solidFill>
                  <a:schemeClr val="tx1">
                    <a:tint val="75000"/>
                  </a:schemeClr>
                </a:solidFill>
              </a:defRPr>
            </a:lvl1pPr>
          </a:lstStyle>
          <a:p>
            <a:endParaRPr dirty="0"/>
          </a:p>
        </p:txBody>
      </p:sp>
      <p:sp>
        <p:nvSpPr>
          <p:cNvPr id="6" name="Holder 6"/>
          <p:cNvSpPr>
            <a:spLocks noGrp="1"/>
          </p:cNvSpPr>
          <p:nvPr>
            <p:ph idx="7" sz="quarter" type="sldNum"/>
          </p:nvPr>
        </p:nvSpPr>
        <p:spPr/>
        <p:txBody>
          <a:bodyPr bIns="0" lIns="0" rIns="0" tIns="0"/>
          <a:lstStyle>
            <a:lvl1pPr algn="r">
              <a:defRPr>
                <a:solidFill>
                  <a:schemeClr val="tx1">
                    <a:tint val="75000"/>
                  </a:schemeClr>
                </a:solidFill>
              </a:defRPr>
            </a:lvl1pPr>
          </a:lstStyle>
          <a:p>
            <a:fld id="{B6F15528-21DE-4FAA-801E-634DDDAF4B2B}" type="slidenum">
              <a:t>‹#›</a:t>
            </a:fld>
            <a:endParaRPr dirty="0"/>
          </a:p>
        </p:txBody>
      </p:sp>
      <p:pic>
        <p:nvPicPr>
          <p:cNvPr id="7" name="Picture 8">
            <a:extLst>
              <a:ext uri="{FF2B5EF4-FFF2-40B4-BE49-F238E27FC236}">
                <a16:creationId xmlns:a16="http://schemas.microsoft.com/office/drawing/2014/main" id="{C0AED087-54F8-40A0-B092-51D1CD7964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D9B39CF7-17D9-4A80-BD6A-F30BFEACF79D}"/>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DCCEC21D-4D93-4DD0-A6FE-AA852F03F61F}"/>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34874FB8-1E24-4B70-AC51-02AB0AD34726}"/>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42CCD21-A75A-4332-B069-9F3CB6FCE731}"/>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2" name="Picture 11">
            <a:extLst>
              <a:ext uri="{FF2B5EF4-FFF2-40B4-BE49-F238E27FC236}">
                <a16:creationId xmlns:a16="http://schemas.microsoft.com/office/drawing/2014/main" id="{DB0F7720-3687-42B4-B786-3AAE6A0CC99E}"/>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3" name="Holder 3">
            <a:extLst>
              <a:ext uri="{FF2B5EF4-FFF2-40B4-BE49-F238E27FC236}">
                <a16:creationId xmlns:a16="http://schemas.microsoft.com/office/drawing/2014/main" id="{D271AA33-413D-425E-846C-9869DB30A817}"/>
              </a:ext>
            </a:extLst>
          </p:cNvPr>
          <p:cNvSpPr>
            <a:spLocks noGrp="1"/>
          </p:cNvSpPr>
          <p:nvPr>
            <p:ph idx="1" type="body"/>
          </p:nvPr>
        </p:nvSpPr>
        <p:spPr>
          <a:xfrm>
            <a:off x="977348" y="2123074"/>
            <a:ext cx="10972800" cy="4772800"/>
          </a:xfrm>
        </p:spPr>
        <p:txBody>
          <a:bodyPr bIns="0" lIns="0" rIns="0" tIns="0"/>
          <a:lstStyle>
            <a:lvl1pPr>
              <a:defRPr b="0" i="0">
                <a:solidFill>
                  <a:schemeClr val="tx1"/>
                </a:solidFill>
                <a:latin charset="0" panose="020B0604020202020204" pitchFamily="34" typeface="Arial"/>
                <a:cs charset="0" panose="020B0604020202020204" pitchFamily="34" typeface="Arial"/>
              </a:defRPr>
            </a:lvl1pPr>
          </a:lstStyle>
          <a:p>
            <a:endParaRPr dirty="0"/>
          </a:p>
        </p:txBody>
      </p:sp>
      <p:sp>
        <p:nvSpPr>
          <p:cNvPr id="14" name="Holder 2">
            <a:extLst>
              <a:ext uri="{FF2B5EF4-FFF2-40B4-BE49-F238E27FC236}">
                <a16:creationId xmlns:a16="http://schemas.microsoft.com/office/drawing/2014/main" id="{BB29A3D3-4091-4CA4-BCEE-F8B65CE52C9C}"/>
              </a:ext>
            </a:extLst>
          </p:cNvPr>
          <p:cNvSpPr>
            <a:spLocks noGrp="1"/>
          </p:cNvSpPr>
          <p:nvPr>
            <p:ph type="title"/>
          </p:nvPr>
        </p:nvSpPr>
        <p:spPr>
          <a:xfrm>
            <a:off x="926050" y="1498732"/>
            <a:ext cx="10339899" cy="430887"/>
          </a:xfrm>
        </p:spPr>
        <p:txBody>
          <a:bodyPr bIns="0" lIns="0" rIns="0" tIns="0"/>
          <a:lstStyle>
            <a:lvl1pPr>
              <a:defRPr b="1" i="0" sz="2800">
                <a:solidFill>
                  <a:srgbClr val="0070C0"/>
                </a:solidFill>
                <a:latin typeface="Arial"/>
                <a:cs typeface="Arial"/>
              </a:defRPr>
            </a:lvl1pPr>
          </a:lstStyle>
          <a:p>
            <a:endParaRPr dirty="0"/>
          </a:p>
        </p:txBody>
      </p:sp>
    </p:spTree>
    <p:extLst>
      <p:ext uri="{BB962C8B-B14F-4D97-AF65-F5344CB8AC3E}">
        <p14:creationId xmlns:p14="http://schemas.microsoft.com/office/powerpoint/2010/main" val="2380697421"/>
      </p:ext>
    </p:extLst>
  </p:cSld>
  <p:clrMapOvr>
    <a:masterClrMapping/>
  </p:clrMapOvr>
</p:sldLayout>
</file>

<file path=ppt/slideLayouts/slideLayout5.xml><?xml version="1.0" encoding="utf-8"?>
<p:sldLayout xmlns:p="http://schemas.openxmlformats.org/presentationml/2006/main" xmlns:a="http://schemas.openxmlformats.org/drawingml/2006/main" xmlns:r="http://schemas.openxmlformats.org/officeDocument/2006/relationships" userDrawn="1">
  <p:cSld name="Two Content">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B45707AC-C576-4CAE-92D8-002C226160C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A3E0075B-746E-4B70-94C0-ECEFF97C61F0}"/>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0" name="Picture 9">
            <a:extLst>
              <a:ext uri="{FF2B5EF4-FFF2-40B4-BE49-F238E27FC236}">
                <a16:creationId xmlns:a16="http://schemas.microsoft.com/office/drawing/2014/main" id="{CFF52543-7E95-4ED4-94AB-19A5447ED33E}"/>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1" name="Straight Connector 10">
            <a:extLst>
              <a:ext uri="{FF2B5EF4-FFF2-40B4-BE49-F238E27FC236}">
                <a16:creationId xmlns:a16="http://schemas.microsoft.com/office/drawing/2014/main" id="{8D494B73-E33F-4F54-9952-725C5D7ED4CA}"/>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D37A089-A668-407B-98D6-28C664348CB6}"/>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3" name="Picture 12">
            <a:extLst>
              <a:ext uri="{FF2B5EF4-FFF2-40B4-BE49-F238E27FC236}">
                <a16:creationId xmlns:a16="http://schemas.microsoft.com/office/drawing/2014/main" id="{33F08668-2FE1-4828-AD6B-5BD93F4295C4}"/>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4" name="Google Shape;26;p8">
            <a:extLst>
              <a:ext uri="{FF2B5EF4-FFF2-40B4-BE49-F238E27FC236}">
                <a16:creationId xmlns:a16="http://schemas.microsoft.com/office/drawing/2014/main" id="{00EA16EA-D66E-4BC7-80C7-AFE236358D42}"/>
              </a:ext>
            </a:extLst>
          </p:cNvPr>
          <p:cNvSpPr txBox="1">
            <a:spLocks noGrp="1"/>
          </p:cNvSpPr>
          <p:nvPr>
            <p:ph type="title"/>
          </p:nvPr>
        </p:nvSpPr>
        <p:spPr>
          <a:xfrm>
            <a:off x="2029120" y="1213965"/>
            <a:ext cx="8490400" cy="5454400"/>
          </a:xfrm>
          <a:prstGeom prst="rect">
            <a:avLst/>
          </a:prstGeom>
        </p:spPr>
        <p:txBody>
          <a:bodyPr anchor="ctr" anchorCtr="0" bIns="91425" lIns="91425" rIns="91425" spcFirstLastPara="1" tIns="91425" wrap="square">
            <a:normAutofit/>
          </a:bodyPr>
          <a:lstStyle>
            <a:lvl1pPr lvl="0">
              <a:spcBef>
                <a:spcPts val="0"/>
              </a:spcBef>
              <a:spcAft>
                <a:spcPts val="0"/>
              </a:spcAft>
              <a:buSzPts val="4800"/>
              <a:buNone/>
              <a:defRPr sz="6400">
                <a:latin charset="0" panose="020B0604020202020204" pitchFamily="34" typeface="Arial"/>
                <a:cs charset="0" panose="020B0604020202020204" pitchFamily="34" typeface="Arial"/>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spTree>
    <p:extLst>
      <p:ext uri="{BB962C8B-B14F-4D97-AF65-F5344CB8AC3E}">
        <p14:creationId xmlns:p14="http://schemas.microsoft.com/office/powerpoint/2010/main" val="1946540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arget="../media/image6.jpeg" Type="http://schemas.openxmlformats.org/officeDocument/2006/relationships/image"/><Relationship Id="rId2" Target="../theme/theme2.xml" Type="http://schemas.openxmlformats.org/officeDocument/2006/relationships/theme"/><Relationship Id="rId1" Target="../slideLayouts/slideLayout6.xml" Type="http://schemas.openxmlformats.org/officeDocument/2006/relationships/slideLayout"/><Relationship Id="rId5" Target="../media/image5.png" Type="http://schemas.openxmlformats.org/officeDocument/2006/relationships/image"/><Relationship Id="rId4" Target="../media/image7.png" Type="http://schemas.openxmlformats.org/officeDocument/2006/relationships/image"/></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4" r:id="rId3"/>
    <p:sldLayoutId id="2147483679" r:id="rId4"/>
    <p:sldLayoutId id="2147483680"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p="http://schemas.openxmlformats.org/presentationml/2006/main" xmlns:a="http://schemas.openxmlformats.org/drawingml/2006/main" xmlns:r="http://schemas.openxmlformats.org/officeDocument/2006/relationships" preserve="1">
  <p:cSld>
    <p:bg>
      <p:bgRef idx="1001">
        <a:schemeClr val="bg1"/>
      </p:bgRef>
    </p:bg>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E5FE02E5-9D39-462E-BC63-7D0768FCE0A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91000991-B684-47B3-9CFA-8322404B5A73}"/>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564E4A02-E197-4EA2-8C71-72881666D13D}"/>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26D4030B-82E7-47BD-B5CD-DA539F2340DE}"/>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D9B3730-15FE-4822-9E9A-90FA8E0A9CB0}"/>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cs charset="0" panose="020B0604020202020204" pitchFamily="34" typeface="Arial"/>
              </a:rPr>
              <a:t>Dự</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án</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Thúc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đẩy</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Tiết</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kiệm</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năng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lượng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trong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các</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ngành</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công</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nghiệp</a:t>
            </a:r>
            <a:r>
              <a:rPr b="1" baseline="0" dirty="0" i="1" lang="en-US" sz="1600">
                <a:solidFill>
                  <a:srgbClr val="466DB0"/>
                </a:solidFill>
                <a:latin charset="0" panose="020B0604020202020204" pitchFamily="34" typeface="Arial"/>
                <a:cs charset="0" panose="020B0604020202020204" pitchFamily="34" typeface="Arial"/>
              </a:rPr>
              <a:t> </a:t>
            </a:r>
            <a:r>
              <a:rPr b="1" baseline="0" dirty="0" err="1" i="1" lang="en-US" sz="1600">
                <a:solidFill>
                  <a:srgbClr val="466DB0"/>
                </a:solidFill>
                <a:latin charset="0" panose="020B0604020202020204" pitchFamily="34" typeface="Arial"/>
                <a:cs charset="0" panose="020B0604020202020204" pitchFamily="34" typeface="Arial"/>
              </a:rPr>
              <a:t>Việt</a:t>
            </a:r>
            <a:r>
              <a:rPr b="1" baseline="0" dirty="0" i="1" lang="en-US" sz="1600">
                <a:solidFill>
                  <a:srgbClr val="466DB0"/>
                </a:solidFill>
                <a:latin charset="0" panose="020B0604020202020204" pitchFamily="34" typeface="Arial"/>
                <a:cs charset="0" panose="020B0604020202020204" pitchFamily="34" typeface="Arial"/>
              </a:rPr>
              <a:t> Nam</a:t>
            </a:r>
            <a:endParaRPr b="1" dirty="0" i="1" lang="en-US" sz="1600">
              <a:solidFill>
                <a:srgbClr val="466DB0"/>
              </a:solidFill>
              <a:latin charset="0" panose="020B0604020202020204" pitchFamily="34" typeface="Arial"/>
              <a:cs charset="0" panose="020B0604020202020204" pitchFamily="34" typeface="Arial"/>
            </a:endParaRPr>
          </a:p>
        </p:txBody>
      </p:sp>
      <p:pic>
        <p:nvPicPr>
          <p:cNvPr id="12" name="Picture 11">
            <a:extLst>
              <a:ext uri="{FF2B5EF4-FFF2-40B4-BE49-F238E27FC236}">
                <a16:creationId xmlns:a16="http://schemas.microsoft.com/office/drawing/2014/main" id="{2E2A0A0F-3809-4787-81CA-2AF91BB46753}"/>
              </a:ext>
            </a:extLst>
          </p:cNvPr>
          <p:cNvPicPr>
            <a:picLocks noChangeAspect="1"/>
          </p:cNvPicPr>
          <p:nvPr userDrawn="1"/>
        </p:nvPicPr>
        <p:blipFill>
          <a:blip cstate="print" r:embed="rId5">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679508059"/>
      </p:ext>
    </p:extLst>
  </p:cSld>
  <p:clrMap accent1="accent1" accent2="accent2" accent3="accent3" accent4="accent4" accent5="accent5" accent6="accent6" bg1="lt1" bg2="lt2" folHlink="folHlink" hlink="hlink" tx1="dk1" tx2="dk2"/>
  <p:sldLayoutIdLst>
    <p:sldLayoutId id="2147483677" r:id="rId1"/>
  </p:sldLayoutIdLst>
  <p:txStyles>
    <p:titleStyle>
      <a:lvl1pPr algn="l" defTabSz="1219170" eaLnBrk="1" hangingPunct="1" latinLnBrk="0" rtl="0">
        <a:lnSpc>
          <a:spcPct val="90000"/>
        </a:lnSpc>
        <a:spcBef>
          <a:spcPct val="0"/>
        </a:spcBef>
        <a:buNone/>
        <a:defRPr kern="1200" sz="6400">
          <a:solidFill>
            <a:schemeClr val="tx1">
              <a:lumMod val="85000"/>
              <a:lumOff val="15000"/>
            </a:schemeClr>
          </a:solidFill>
          <a:latin charset="0" panose="020B0604020202020204" pitchFamily="34" typeface="Arial"/>
          <a:ea typeface="+mj-ea"/>
          <a:cs charset="0" panose="020B0604020202020204" pitchFamily="34" typeface="Arial"/>
        </a:defRPr>
      </a:lvl1pPr>
    </p:titleStyle>
    <p:bodyStyle>
      <a:lvl1pPr algn="l" defTabSz="1219170" eaLnBrk="1" hangingPunct="1" indent="-304792" latinLnBrk="0" marL="304792" rtl="0">
        <a:lnSpc>
          <a:spcPct val="90000"/>
        </a:lnSpc>
        <a:spcBef>
          <a:spcPts val="1333"/>
        </a:spcBef>
        <a:buFont charset="0" panose="020B0604020202020204" pitchFamily="34" typeface="Arial"/>
        <a:buChar char="•"/>
        <a:defRPr kern="1200" sz="3733">
          <a:solidFill>
            <a:schemeClr val="tx1">
              <a:lumMod val="85000"/>
              <a:lumOff val="15000"/>
            </a:schemeClr>
          </a:solidFill>
          <a:latin charset="0" panose="020B0604020202020204" pitchFamily="34" typeface="Arial"/>
          <a:ea typeface="+mn-ea"/>
          <a:cs typeface="+mn-cs"/>
        </a:defRPr>
      </a:lvl1pPr>
      <a:lvl2pPr algn="l" defTabSz="1219170" eaLnBrk="1" hangingPunct="1" indent="-304792" latinLnBrk="0" marL="914377" rtl="0">
        <a:lnSpc>
          <a:spcPct val="90000"/>
        </a:lnSpc>
        <a:spcBef>
          <a:spcPts val="667"/>
        </a:spcBef>
        <a:buFont charset="0" panose="020B0604020202020204" pitchFamily="34" typeface="Arial"/>
        <a:buChar char="•"/>
        <a:defRPr kern="1200" sz="3200">
          <a:solidFill>
            <a:schemeClr val="tx1">
              <a:lumMod val="85000"/>
              <a:lumOff val="15000"/>
            </a:schemeClr>
          </a:solidFill>
          <a:latin charset="0" panose="020B0604020202020204" pitchFamily="34" typeface="Arial"/>
          <a:ea typeface="+mn-ea"/>
          <a:cs typeface="+mn-cs"/>
        </a:defRPr>
      </a:lvl2pPr>
      <a:lvl3pPr algn="l" defTabSz="1219170" eaLnBrk="1" hangingPunct="1" indent="-304792" latinLnBrk="0" marL="1523962" rtl="0">
        <a:lnSpc>
          <a:spcPct val="90000"/>
        </a:lnSpc>
        <a:spcBef>
          <a:spcPts val="667"/>
        </a:spcBef>
        <a:buFont charset="0" panose="020B0604020202020204" pitchFamily="34" typeface="Arial"/>
        <a:buChar char="•"/>
        <a:defRPr kern="1200" sz="2667">
          <a:solidFill>
            <a:schemeClr val="tx1">
              <a:lumMod val="85000"/>
              <a:lumOff val="15000"/>
            </a:schemeClr>
          </a:solidFill>
          <a:latin charset="0" panose="020B0604020202020204" pitchFamily="34" typeface="Arial"/>
          <a:ea typeface="+mn-ea"/>
          <a:cs typeface="+mn-cs"/>
        </a:defRPr>
      </a:lvl3pPr>
      <a:lvl4pPr algn="l" defTabSz="1219170" eaLnBrk="1" hangingPunct="1" indent="-304792" latinLnBrk="0" marL="2133547" rtl="0">
        <a:lnSpc>
          <a:spcPct val="90000"/>
        </a:lnSpc>
        <a:spcBef>
          <a:spcPts val="667"/>
        </a:spcBef>
        <a:buFont charset="0" panose="020B0604020202020204" pitchFamily="34" typeface="Arial"/>
        <a:buChar char="•"/>
        <a:defRPr kern="1200" sz="2400">
          <a:solidFill>
            <a:schemeClr val="tx1">
              <a:lumMod val="85000"/>
              <a:lumOff val="15000"/>
            </a:schemeClr>
          </a:solidFill>
          <a:latin charset="0" panose="020B0604020202020204" pitchFamily="34" typeface="Arial"/>
          <a:ea typeface="+mn-ea"/>
          <a:cs typeface="+mn-cs"/>
        </a:defRPr>
      </a:lvl4pPr>
      <a:lvl5pPr algn="l" defTabSz="1219170" eaLnBrk="1" hangingPunct="1" indent="-304792" latinLnBrk="0" marL="2743131" rtl="0">
        <a:lnSpc>
          <a:spcPct val="90000"/>
        </a:lnSpc>
        <a:spcBef>
          <a:spcPts val="667"/>
        </a:spcBef>
        <a:buFont charset="0" panose="020B0604020202020204" pitchFamily="34" typeface="Arial"/>
        <a:buChar char="•"/>
        <a:defRPr kern="1200" sz="2400">
          <a:solidFill>
            <a:schemeClr val="tx1">
              <a:lumMod val="85000"/>
              <a:lumOff val="15000"/>
            </a:schemeClr>
          </a:solidFill>
          <a:latin charset="0" panose="020B0604020202020204" pitchFamily="34" typeface="Arial"/>
          <a:ea typeface="+mn-ea"/>
          <a:cs typeface="+mn-cs"/>
        </a:defRPr>
      </a:lvl5pPr>
      <a:lvl6pPr algn="l" defTabSz="1219170" eaLnBrk="1" hangingPunct="1" indent="-304792" latinLnBrk="0" marL="3352716" rtl="0">
        <a:lnSpc>
          <a:spcPct val="90000"/>
        </a:lnSpc>
        <a:spcBef>
          <a:spcPts val="667"/>
        </a:spcBef>
        <a:buFont charset="0" panose="020B0604020202020204" pitchFamily="34" typeface="Arial"/>
        <a:buChar char="•"/>
        <a:defRPr kern="1200" sz="2400">
          <a:solidFill>
            <a:schemeClr val="tx1"/>
          </a:solidFill>
          <a:latin typeface="+mn-lt"/>
          <a:ea typeface="+mn-ea"/>
          <a:cs typeface="+mn-cs"/>
        </a:defRPr>
      </a:lvl6pPr>
      <a:lvl7pPr algn="l" defTabSz="1219170" eaLnBrk="1" hangingPunct="1" indent="-304792" latinLnBrk="0" marL="3962301" rtl="0">
        <a:lnSpc>
          <a:spcPct val="90000"/>
        </a:lnSpc>
        <a:spcBef>
          <a:spcPts val="667"/>
        </a:spcBef>
        <a:buFont charset="0" panose="020B0604020202020204" pitchFamily="34" typeface="Arial"/>
        <a:buChar char="•"/>
        <a:defRPr kern="1200" sz="2400">
          <a:solidFill>
            <a:schemeClr val="tx1"/>
          </a:solidFill>
          <a:latin typeface="+mn-lt"/>
          <a:ea typeface="+mn-ea"/>
          <a:cs typeface="+mn-cs"/>
        </a:defRPr>
      </a:lvl7pPr>
      <a:lvl8pPr algn="l" defTabSz="1219170" eaLnBrk="1" hangingPunct="1" indent="-304792" latinLnBrk="0" marL="4571886" rtl="0">
        <a:lnSpc>
          <a:spcPct val="90000"/>
        </a:lnSpc>
        <a:spcBef>
          <a:spcPts val="667"/>
        </a:spcBef>
        <a:buFont charset="0" panose="020B0604020202020204" pitchFamily="34" typeface="Arial"/>
        <a:buChar char="•"/>
        <a:defRPr kern="1200" sz="2400">
          <a:solidFill>
            <a:schemeClr val="tx1"/>
          </a:solidFill>
          <a:latin typeface="+mn-lt"/>
          <a:ea typeface="+mn-ea"/>
          <a:cs typeface="+mn-cs"/>
        </a:defRPr>
      </a:lvl8pPr>
      <a:lvl9pPr algn="l" defTabSz="1219170" eaLnBrk="1" hangingPunct="1" indent="-304792" latinLnBrk="0" marL="5181470" rtl="0">
        <a:lnSpc>
          <a:spcPct val="90000"/>
        </a:lnSpc>
        <a:spcBef>
          <a:spcPts val="667"/>
        </a:spcBef>
        <a:buFont charset="0" panose="020B0604020202020204" pitchFamily="34" typeface="Arial"/>
        <a:buChar char="•"/>
        <a:defRPr kern="1200" sz="2400">
          <a:solidFill>
            <a:schemeClr val="tx1"/>
          </a:solidFill>
          <a:latin typeface="+mn-lt"/>
          <a:ea typeface="+mn-ea"/>
          <a:cs typeface="+mn-cs"/>
        </a:defRPr>
      </a:lvl9pPr>
    </p:bodyStyle>
    <p:otherStyle>
      <a:defPPr>
        <a:defRPr lang="en-US"/>
      </a:defPPr>
      <a:lvl1pPr algn="l" defTabSz="1219170" eaLnBrk="1" hangingPunct="1" latinLnBrk="0" marL="0" rtl="0">
        <a:defRPr kern="1200" sz="2400">
          <a:solidFill>
            <a:schemeClr val="tx1"/>
          </a:solidFill>
          <a:latin typeface="+mn-lt"/>
          <a:ea typeface="+mn-ea"/>
          <a:cs typeface="+mn-cs"/>
        </a:defRPr>
      </a:lvl1pPr>
      <a:lvl2pPr algn="l" defTabSz="1219170" eaLnBrk="1" hangingPunct="1" latinLnBrk="0" marL="609585" rtl="0">
        <a:defRPr kern="1200" sz="2400">
          <a:solidFill>
            <a:schemeClr val="tx1"/>
          </a:solidFill>
          <a:latin typeface="+mn-lt"/>
          <a:ea typeface="+mn-ea"/>
          <a:cs typeface="+mn-cs"/>
        </a:defRPr>
      </a:lvl2pPr>
      <a:lvl3pPr algn="l" defTabSz="1219170" eaLnBrk="1" hangingPunct="1" latinLnBrk="0" marL="1219170" rtl="0">
        <a:defRPr kern="1200" sz="2400">
          <a:solidFill>
            <a:schemeClr val="tx1"/>
          </a:solidFill>
          <a:latin typeface="+mn-lt"/>
          <a:ea typeface="+mn-ea"/>
          <a:cs typeface="+mn-cs"/>
        </a:defRPr>
      </a:lvl3pPr>
      <a:lvl4pPr algn="l" defTabSz="1219170" eaLnBrk="1" hangingPunct="1" latinLnBrk="0" marL="1828754" rtl="0">
        <a:defRPr kern="1200" sz="2400">
          <a:solidFill>
            <a:schemeClr val="tx1"/>
          </a:solidFill>
          <a:latin typeface="+mn-lt"/>
          <a:ea typeface="+mn-ea"/>
          <a:cs typeface="+mn-cs"/>
        </a:defRPr>
      </a:lvl4pPr>
      <a:lvl5pPr algn="l" defTabSz="1219170" eaLnBrk="1" hangingPunct="1" latinLnBrk="0" marL="2438339" rtl="0">
        <a:defRPr kern="1200" sz="2400">
          <a:solidFill>
            <a:schemeClr val="tx1"/>
          </a:solidFill>
          <a:latin typeface="+mn-lt"/>
          <a:ea typeface="+mn-ea"/>
          <a:cs typeface="+mn-cs"/>
        </a:defRPr>
      </a:lvl5pPr>
      <a:lvl6pPr algn="l" defTabSz="1219170" eaLnBrk="1" hangingPunct="1" latinLnBrk="0" marL="3047924" rtl="0">
        <a:defRPr kern="1200" sz="2400">
          <a:solidFill>
            <a:schemeClr val="tx1"/>
          </a:solidFill>
          <a:latin typeface="+mn-lt"/>
          <a:ea typeface="+mn-ea"/>
          <a:cs typeface="+mn-cs"/>
        </a:defRPr>
      </a:lvl6pPr>
      <a:lvl7pPr algn="l" defTabSz="1219170" eaLnBrk="1" hangingPunct="1" latinLnBrk="0" marL="3657509" rtl="0">
        <a:defRPr kern="1200" sz="2400">
          <a:solidFill>
            <a:schemeClr val="tx1"/>
          </a:solidFill>
          <a:latin typeface="+mn-lt"/>
          <a:ea typeface="+mn-ea"/>
          <a:cs typeface="+mn-cs"/>
        </a:defRPr>
      </a:lvl7pPr>
      <a:lvl8pPr algn="l" defTabSz="1219170" eaLnBrk="1" hangingPunct="1" latinLnBrk="0" marL="4267093" rtl="0">
        <a:defRPr kern="1200" sz="2400">
          <a:solidFill>
            <a:schemeClr val="tx1"/>
          </a:solidFill>
          <a:latin typeface="+mn-lt"/>
          <a:ea typeface="+mn-ea"/>
          <a:cs typeface="+mn-cs"/>
        </a:defRPr>
      </a:lvl8pPr>
      <a:lvl9pPr algn="l" defTabSz="1219170" eaLnBrk="1" hangingPunct="1" latinLnBrk="0" marL="4876678" rtl="0">
        <a:defRPr kern="1200" sz="24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6144" userDrawn="1">
          <p15:clr>
            <a:srgbClr val="F26B43"/>
          </p15:clr>
        </p15:guide>
        <p15:guide id="4" pos="7416" userDrawn="1">
          <p15:clr>
            <a:srgbClr val="F26B43"/>
          </p15:clr>
        </p15:guide>
        <p15:guide id="5" pos="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3" Target="../media/image11.jpeg" Type="http://schemas.openxmlformats.org/officeDocument/2006/relationships/image"/><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15"/>
          <p:cNvSpPr txBox="1">
            <a:spLocks noGrp="1"/>
          </p:cNvSpPr>
          <p:nvPr>
            <p:ph type="ctrTitle"/>
          </p:nvPr>
        </p:nvSpPr>
        <p:spPr>
          <a:xfrm>
            <a:off x="609600" y="2875536"/>
            <a:ext cx="10265229" cy="890921"/>
          </a:xfrm>
          <a:prstGeom prst="rect">
            <a:avLst/>
          </a:prstGeom>
        </p:spPr>
        <p:txBody>
          <a:bodyPr spcFirstLastPara="1" wrap="square" lIns="121900" tIns="121900" rIns="121900" bIns="121900" anchor="ctr" anchorCtr="0">
            <a:noAutofit/>
          </a:bodyPr>
          <a:lstStyle/>
          <a:p>
            <a:pPr algn="ctr"/>
            <a:r>
              <a:rPr lang="en" sz="2400" dirty="0">
                <a:solidFill>
                  <a:schemeClr val="accent1">
                    <a:lumMod val="50000"/>
                  </a:schemeClr>
                </a:solidFill>
              </a:rPr>
              <a:t>CHƯƠNG TRÌNH TẬP HUẤN DOANH NGHIỆP CÔNG NGHIỆP NGÀNH DỆT MAY</a:t>
            </a:r>
            <a:endParaRPr sz="2400" dirty="0">
              <a:solidFill>
                <a:schemeClr val="accent1">
                  <a:lumMod val="50000"/>
                </a:schemeClr>
              </a:solidFill>
            </a:endParaRP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2999014" y="4365171"/>
            <a:ext cx="5486400" cy="1389956"/>
          </a:xfrm>
        </p:spPr>
        <p:txBody>
          <a:bodyPr>
            <a:normAutofit/>
          </a:bodyPr>
          <a:lstStyle/>
          <a:p>
            <a:pPr marL="0" indent="0" algn="ctr">
              <a:spcAft>
                <a:spcPts val="800"/>
              </a:spcAft>
              <a:buNone/>
            </a:pPr>
            <a:r>
              <a:rPr lang="vi-VN" sz="2000" b="1" dirty="0">
                <a:solidFill>
                  <a:schemeClr val="accent1">
                    <a:lumMod val="50000"/>
                  </a:schemeClr>
                </a:solidFill>
              </a:rPr>
              <a:t>Module 9. </a:t>
            </a:r>
            <a:r>
              <a:rPr lang="vi-VN" sz="1800" b="1" dirty="0">
                <a:solidFill>
                  <a:schemeClr val="tx1">
                    <a:lumMod val="65000"/>
                    <a:lumOff val="35000"/>
                  </a:schemeClr>
                </a:solidFill>
              </a:rPr>
              <a:t>Một số nghiên cứu thực tế điển hình về sử dụng năng lượng TK&amp;HQ trong ngành</a:t>
            </a:r>
            <a:r>
              <a:rPr lang="en-US" sz="1800" b="1" dirty="0">
                <a:solidFill>
                  <a:srgbClr val="0070C0"/>
                </a:solidFill>
              </a:rPr>
              <a:t> </a:t>
            </a:r>
            <a:r>
              <a:rPr lang="en-US" sz="1800" b="1" dirty="0" err="1">
                <a:solidFill>
                  <a:srgbClr val="0070C0"/>
                </a:solidFill>
              </a:rPr>
              <a:t>dệt</a:t>
            </a:r>
            <a:r>
              <a:rPr lang="en-US" sz="1800" b="1" dirty="0">
                <a:solidFill>
                  <a:srgbClr val="0070C0"/>
                </a:solidFill>
              </a:rPr>
              <a:t> may</a:t>
            </a:r>
            <a:endParaRPr lang="en-VN" sz="1800" b="1" dirty="0">
              <a:solidFill>
                <a:srgbClr val="0070C0"/>
              </a:solidFill>
            </a:endParaRPr>
          </a:p>
        </p:txBody>
      </p:sp>
      <p:sp>
        <p:nvSpPr>
          <p:cNvPr id="364" name="Subtitle 2">
            <a:extLst>
              <a:ext uri="{FF2B5EF4-FFF2-40B4-BE49-F238E27FC236}">
                <a16:creationId xmlns:a16="http://schemas.microsoft.com/office/drawing/2014/main" id="{F7E93595-E09B-40A3-BD37-4CA0212E07E3}"/>
              </a:ext>
            </a:extLst>
          </p:cNvPr>
          <p:cNvSpPr txBox="1">
            <a:spLocks/>
          </p:cNvSpPr>
          <p:nvPr/>
        </p:nvSpPr>
        <p:spPr>
          <a:xfrm>
            <a:off x="2786742" y="3766457"/>
            <a:ext cx="5486400" cy="598714"/>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algn="ctr">
              <a:spcAft>
                <a:spcPts val="800"/>
              </a:spcAft>
              <a:buFont typeface="Roboto"/>
              <a:buNone/>
            </a:pPr>
            <a:r>
              <a:rPr lang="en-US" sz="2000" b="1" dirty="0">
                <a:solidFill>
                  <a:srgbClr val="0070C0"/>
                </a:solidFill>
              </a:rPr>
              <a:t>Cán bộ kỹ thuật</a:t>
            </a:r>
            <a:endParaRPr lang="en-VN" sz="1800" b="1" dirty="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99790" y="708387"/>
            <a:ext cx="9392421" cy="1330841"/>
          </a:xfrm>
          <a:prstGeom prst="rect">
            <a:avLst/>
          </a:prstGeom>
        </p:spPr>
        <p:txBody>
          <a:bodyPr spcFirstLastPara="1" vert="horz" wrap="square" lIns="121920" tIns="60960" rIns="121920" bIns="60960" rtlCol="0" anchor="ctr" anchorCtr="0">
            <a:normAutofit/>
          </a:bodyPr>
          <a:lstStyle/>
          <a:p>
            <a:pPr marL="12700" marR="5080">
              <a:lnSpc>
                <a:spcPct val="90000"/>
              </a:lnSpc>
              <a:spcBef>
                <a:spcPct val="0"/>
              </a:spcBef>
            </a:pPr>
            <a:r>
              <a:rPr lang="en-US" sz="2667" kern="1200" dirty="0">
                <a:solidFill>
                  <a:schemeClr val="accent4">
                    <a:lumMod val="50000"/>
                  </a:schemeClr>
                </a:solidFill>
                <a:latin typeface="+mj-lt"/>
                <a:ea typeface="+mj-ea"/>
                <a:cs typeface="+mj-cs"/>
              </a:rPr>
              <a:t>Chương</a:t>
            </a:r>
            <a:r>
              <a:rPr lang="en-US" sz="2667" kern="1200" spc="-80" dirty="0">
                <a:solidFill>
                  <a:schemeClr val="accent4">
                    <a:lumMod val="50000"/>
                  </a:schemeClr>
                </a:solidFill>
                <a:latin typeface="+mj-lt"/>
                <a:ea typeface="+mj-ea"/>
                <a:cs typeface="+mj-cs"/>
              </a:rPr>
              <a:t> </a:t>
            </a:r>
            <a:r>
              <a:rPr lang="en-US" sz="2667" kern="1200" dirty="0">
                <a:solidFill>
                  <a:schemeClr val="accent4">
                    <a:lumMod val="50000"/>
                  </a:schemeClr>
                </a:solidFill>
                <a:latin typeface="+mj-lt"/>
                <a:ea typeface="+mj-ea"/>
                <a:cs typeface="+mj-cs"/>
              </a:rPr>
              <a:t>trình</a:t>
            </a:r>
            <a:r>
              <a:rPr lang="en-US" sz="2667" kern="1200" spc="-75" dirty="0">
                <a:solidFill>
                  <a:schemeClr val="accent4">
                    <a:lumMod val="50000"/>
                  </a:schemeClr>
                </a:solidFill>
                <a:latin typeface="+mj-lt"/>
                <a:ea typeface="+mj-ea"/>
                <a:cs typeface="+mj-cs"/>
              </a:rPr>
              <a:t> </a:t>
            </a:r>
            <a:r>
              <a:rPr lang="en-US" sz="2667" kern="1200" spc="-11" dirty="0">
                <a:solidFill>
                  <a:schemeClr val="accent4">
                    <a:lumMod val="50000"/>
                  </a:schemeClr>
                </a:solidFill>
                <a:latin typeface="+mj-lt"/>
                <a:ea typeface="+mj-ea"/>
                <a:cs typeface="+mj-cs"/>
              </a:rPr>
              <a:t>Water&lt;Less™</a:t>
            </a:r>
            <a:r>
              <a:rPr lang="en-US" sz="2667" kern="1200" spc="-75" dirty="0">
                <a:solidFill>
                  <a:schemeClr val="accent4">
                    <a:lumMod val="50000"/>
                  </a:schemeClr>
                </a:solidFill>
                <a:latin typeface="+mj-lt"/>
                <a:ea typeface="+mj-ea"/>
                <a:cs typeface="+mj-cs"/>
              </a:rPr>
              <a:t> </a:t>
            </a:r>
            <a:r>
              <a:rPr lang="en-US" sz="2667" kern="1200" dirty="0">
                <a:solidFill>
                  <a:schemeClr val="accent4">
                    <a:lumMod val="50000"/>
                  </a:schemeClr>
                </a:solidFill>
                <a:latin typeface="+mj-lt"/>
                <a:ea typeface="+mj-ea"/>
                <a:cs typeface="+mj-cs"/>
              </a:rPr>
              <a:t>của</a:t>
            </a:r>
            <a:r>
              <a:rPr lang="en-US" sz="2667" kern="1200" spc="-71" dirty="0">
                <a:solidFill>
                  <a:schemeClr val="accent4">
                    <a:lumMod val="50000"/>
                  </a:schemeClr>
                </a:solidFill>
                <a:latin typeface="+mj-lt"/>
                <a:ea typeface="+mj-ea"/>
                <a:cs typeface="+mj-cs"/>
              </a:rPr>
              <a:t> </a:t>
            </a:r>
            <a:r>
              <a:rPr lang="en-US" sz="2667" kern="1200" spc="-20" dirty="0">
                <a:solidFill>
                  <a:schemeClr val="accent4">
                    <a:lumMod val="50000"/>
                  </a:schemeClr>
                </a:solidFill>
                <a:latin typeface="+mj-lt"/>
                <a:ea typeface="+mj-ea"/>
                <a:cs typeface="+mj-cs"/>
              </a:rPr>
              <a:t>Levi </a:t>
            </a:r>
            <a:r>
              <a:rPr lang="en-US" sz="2667" kern="1200" dirty="0">
                <a:solidFill>
                  <a:schemeClr val="accent4">
                    <a:lumMod val="50000"/>
                  </a:schemeClr>
                </a:solidFill>
                <a:latin typeface="+mj-lt"/>
                <a:ea typeface="+mj-ea"/>
                <a:cs typeface="+mj-cs"/>
              </a:rPr>
              <a:t>Strauss</a:t>
            </a:r>
            <a:r>
              <a:rPr lang="en-US" sz="2667" kern="1200" spc="-45" dirty="0">
                <a:solidFill>
                  <a:schemeClr val="accent4">
                    <a:lumMod val="50000"/>
                  </a:schemeClr>
                </a:solidFill>
                <a:latin typeface="+mj-lt"/>
                <a:ea typeface="+mj-ea"/>
                <a:cs typeface="+mj-cs"/>
              </a:rPr>
              <a:t> </a:t>
            </a:r>
            <a:r>
              <a:rPr lang="en-US" sz="2667" kern="1200" dirty="0">
                <a:solidFill>
                  <a:schemeClr val="accent4">
                    <a:lumMod val="50000"/>
                  </a:schemeClr>
                </a:solidFill>
                <a:latin typeface="+mj-lt"/>
                <a:ea typeface="+mj-ea"/>
                <a:cs typeface="+mj-cs"/>
              </a:rPr>
              <a:t>&amp;</a:t>
            </a:r>
            <a:r>
              <a:rPr lang="en-US" sz="2667" kern="1200" spc="-40" dirty="0">
                <a:solidFill>
                  <a:schemeClr val="accent4">
                    <a:lumMod val="50000"/>
                  </a:schemeClr>
                </a:solidFill>
                <a:latin typeface="+mj-lt"/>
                <a:ea typeface="+mj-ea"/>
                <a:cs typeface="+mj-cs"/>
              </a:rPr>
              <a:t> </a:t>
            </a:r>
            <a:r>
              <a:rPr lang="en-US" sz="2667" kern="1200" spc="-25" dirty="0">
                <a:solidFill>
                  <a:schemeClr val="accent4">
                    <a:lumMod val="50000"/>
                  </a:schemeClr>
                </a:solidFill>
                <a:latin typeface="+mj-lt"/>
                <a:ea typeface="+mj-ea"/>
                <a:cs typeface="+mj-cs"/>
              </a:rPr>
              <a:t>Co.</a:t>
            </a:r>
          </a:p>
        </p:txBody>
      </p:sp>
      <p:sp>
        <p:nvSpPr>
          <p:cNvPr id="5" name="TextBox 4">
            <a:extLst>
              <a:ext uri="{FF2B5EF4-FFF2-40B4-BE49-F238E27FC236}">
                <a16:creationId xmlns:a16="http://schemas.microsoft.com/office/drawing/2014/main" id="{975DDDFB-6C76-40E8-8F77-C94C3D9E4349}"/>
              </a:ext>
            </a:extLst>
          </p:cNvPr>
          <p:cNvSpPr txBox="1"/>
          <p:nvPr/>
        </p:nvSpPr>
        <p:spPr>
          <a:xfrm>
            <a:off x="1137034" y="2677333"/>
            <a:ext cx="4958967" cy="3917773"/>
          </a:xfrm>
          <a:prstGeom prst="rect">
            <a:avLst/>
          </a:prstGeom>
        </p:spPr>
        <p:txBody>
          <a:bodyPr vert="horz" lIns="121920" tIns="60960" rIns="121920" bIns="60960" rtlCol="0">
            <a:normAutofit lnSpcReduction="10000"/>
          </a:bodyPr>
          <a:lstStyle/>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Kết hợp giũ hồ và wash bằng đá bọt/enzyme</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Lượng nước tiết kiệm: hai bể (bể giũ hồ và bể giặt nhẹ)</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Trung bình lượng nước tiết kiệm: 11,8 lít / quần jeans</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Lượng năng lượng tiết kiệm: điện và hơi nước cho hai bể</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Tần suất áp dụng: Cao</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Phương </a:t>
            </a:r>
            <a:r>
              <a:rPr lang="en-US" sz="1467" kern="1200" dirty="0" err="1">
                <a:solidFill>
                  <a:schemeClr val="tx1"/>
                </a:solidFill>
                <a:latin typeface="+mn-lt"/>
                <a:ea typeface="+mn-ea"/>
                <a:cs typeface="+mn-cs"/>
              </a:rPr>
              <a:t>pháp</a:t>
            </a:r>
            <a:r>
              <a:rPr lang="en-US" sz="1467" kern="1200" dirty="0">
                <a:solidFill>
                  <a:schemeClr val="tx1"/>
                </a:solidFill>
                <a:latin typeface="+mn-lt"/>
                <a:ea typeface="+mn-ea"/>
                <a:cs typeface="+mn-cs"/>
              </a:rPr>
              <a:t>: Khi wash bằng đá bọt/enzyme sau khi giũ hồ, thường cần 4 bể: bể giũ hồ, bể giặt nhẹ, bể wash và một bể giặt nhẹ nữa. Việc kết hợp giũ hồ và wash bằng đá bọt/enzyme rồi giặt nhẹ giảm số bể cần xuống còn 2</a:t>
            </a:r>
          </a:p>
          <a:p>
            <a:pPr>
              <a:lnSpc>
                <a:spcPct val="90000"/>
              </a:lnSpc>
              <a:spcAft>
                <a:spcPts val="800"/>
              </a:spcAft>
            </a:pPr>
            <a:r>
              <a:rPr lang="en-US" sz="1467" b="1" kern="1200" dirty="0">
                <a:solidFill>
                  <a:schemeClr val="tx1"/>
                </a:solidFill>
                <a:latin typeface="+mn-lt"/>
                <a:ea typeface="+mn-ea"/>
                <a:cs typeface="+mn-cs"/>
              </a:rPr>
              <a:t>Chú ý</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Không nên dùng cho vải loang màu nhiều</a:t>
            </a:r>
          </a:p>
          <a:p>
            <a:pPr indent="-304792">
              <a:lnSpc>
                <a:spcPct val="90000"/>
              </a:lnSpc>
              <a:spcAft>
                <a:spcPts val="800"/>
              </a:spcAft>
              <a:buFont typeface="Arial" panose="020B0604020202020204" pitchFamily="34" charset="0"/>
              <a:buChar char="•"/>
            </a:pPr>
            <a:r>
              <a:rPr lang="en-US" sz="1467" kern="1200" dirty="0">
                <a:solidFill>
                  <a:schemeClr val="tx1"/>
                </a:solidFill>
                <a:latin typeface="+mn-lt"/>
                <a:ea typeface="+mn-ea"/>
                <a:cs typeface="+mn-cs"/>
              </a:rPr>
              <a:t>Có thể cần thêm một chất phân tán trong bể để tránh bám màu nhuộm vào mặt trong của vải</a:t>
            </a:r>
          </a:p>
        </p:txBody>
      </p:sp>
      <p:graphicFrame>
        <p:nvGraphicFramePr>
          <p:cNvPr id="4" name="object 4"/>
          <p:cNvGraphicFramePr>
            <a:graphicFrameLocks noGrp="1"/>
          </p:cNvGraphicFramePr>
          <p:nvPr>
            <p:extLst>
              <p:ext uri="{D42A27DB-BD31-4B8C-83A1-F6EECF244321}">
                <p14:modId xmlns:p14="http://schemas.microsoft.com/office/powerpoint/2010/main" val="1425568522"/>
              </p:ext>
            </p:extLst>
          </p:nvPr>
        </p:nvGraphicFramePr>
        <p:xfrm>
          <a:off x="7170418" y="2663884"/>
          <a:ext cx="3886404" cy="4011136"/>
        </p:xfrm>
        <a:graphic>
          <a:graphicData uri="http://schemas.openxmlformats.org/drawingml/2006/table">
            <a:tbl>
              <a:tblPr firstRow="1" bandRow="1">
                <a:tableStyleId>{2D5ABB26-0587-4C30-8999-92F81FD0307C}</a:tableStyleId>
              </a:tblPr>
              <a:tblGrid>
                <a:gridCol w="1952771">
                  <a:extLst>
                    <a:ext uri="{9D8B030D-6E8A-4147-A177-3AD203B41FA5}">
                      <a16:colId xmlns:a16="http://schemas.microsoft.com/office/drawing/2014/main" val="20000"/>
                    </a:ext>
                  </a:extLst>
                </a:gridCol>
                <a:gridCol w="1933633">
                  <a:extLst>
                    <a:ext uri="{9D8B030D-6E8A-4147-A177-3AD203B41FA5}">
                      <a16:colId xmlns:a16="http://schemas.microsoft.com/office/drawing/2014/main" val="20001"/>
                    </a:ext>
                  </a:extLst>
                </a:gridCol>
              </a:tblGrid>
              <a:tr h="508000">
                <a:tc>
                  <a:txBody>
                    <a:bodyPr/>
                    <a:lstStyle/>
                    <a:p>
                      <a:pPr marL="91440">
                        <a:lnSpc>
                          <a:spcPts val="1485"/>
                        </a:lnSpc>
                      </a:pPr>
                      <a:endParaRPr lang="en-US" sz="2000" b="1">
                        <a:solidFill>
                          <a:srgbClr val="2E2E2E"/>
                        </a:solidFill>
                        <a:latin typeface="Arial"/>
                        <a:cs typeface="Arial"/>
                      </a:endParaRPr>
                    </a:p>
                    <a:p>
                      <a:pPr marL="91440">
                        <a:lnSpc>
                          <a:spcPts val="1485"/>
                        </a:lnSpc>
                      </a:pPr>
                      <a:r>
                        <a:rPr sz="2000" b="1">
                          <a:solidFill>
                            <a:srgbClr val="2E2E2E"/>
                          </a:solidFill>
                          <a:latin typeface="Arial"/>
                          <a:cs typeface="Arial"/>
                        </a:rPr>
                        <a:t>Thông</a:t>
                      </a:r>
                      <a:r>
                        <a:rPr sz="2000" b="1" spc="-50">
                          <a:solidFill>
                            <a:srgbClr val="2E2E2E"/>
                          </a:solidFill>
                          <a:latin typeface="Arial"/>
                          <a:cs typeface="Arial"/>
                        </a:rPr>
                        <a:t> </a:t>
                      </a:r>
                      <a:r>
                        <a:rPr sz="2000" b="1" spc="-10">
                          <a:solidFill>
                            <a:srgbClr val="2E2E2E"/>
                          </a:solidFill>
                          <a:latin typeface="Arial"/>
                          <a:cs typeface="Arial"/>
                        </a:rPr>
                        <a:t>thường</a:t>
                      </a:r>
                      <a:endParaRPr sz="2000">
                        <a:latin typeface="Arial"/>
                        <a:cs typeface="Arial"/>
                      </a:endParaRPr>
                    </a:p>
                  </a:txBody>
                  <a:tcPr marL="0" marR="0" marT="0" marB="0">
                    <a:lnL w="28575">
                      <a:solidFill>
                        <a:srgbClr val="003E82"/>
                      </a:solidFill>
                      <a:prstDash val="solid"/>
                    </a:lnL>
                    <a:lnR w="38100">
                      <a:solidFill>
                        <a:srgbClr val="ED7D31"/>
                      </a:solidFill>
                      <a:prstDash val="solid"/>
                    </a:lnR>
                    <a:lnT w="28575">
                      <a:solidFill>
                        <a:srgbClr val="003E82"/>
                      </a:solidFill>
                      <a:prstDash val="solid"/>
                    </a:lnT>
                  </a:tcPr>
                </a:tc>
                <a:tc>
                  <a:txBody>
                    <a:bodyPr/>
                    <a:lstStyle/>
                    <a:p>
                      <a:pPr marL="5715" algn="ctr">
                        <a:lnSpc>
                          <a:spcPts val="1485"/>
                        </a:lnSpc>
                      </a:pPr>
                      <a:endParaRPr lang="en-US" sz="2000" b="1">
                        <a:solidFill>
                          <a:srgbClr val="2E2E2E"/>
                        </a:solidFill>
                        <a:latin typeface="Arial"/>
                        <a:cs typeface="Arial"/>
                      </a:endParaRPr>
                    </a:p>
                    <a:p>
                      <a:pPr marL="5715" algn="ctr">
                        <a:lnSpc>
                          <a:spcPts val="1485"/>
                        </a:lnSpc>
                      </a:pPr>
                      <a:r>
                        <a:rPr sz="2000" b="1">
                          <a:solidFill>
                            <a:srgbClr val="2E2E2E"/>
                          </a:solidFill>
                          <a:latin typeface="Arial"/>
                          <a:cs typeface="Arial"/>
                        </a:rPr>
                        <a:t>Gợi</a:t>
                      </a:r>
                      <a:r>
                        <a:rPr sz="2000" b="1" spc="-20">
                          <a:solidFill>
                            <a:srgbClr val="2E2E2E"/>
                          </a:solidFill>
                          <a:latin typeface="Arial"/>
                          <a:cs typeface="Arial"/>
                        </a:rPr>
                        <a:t> </a:t>
                      </a:r>
                      <a:r>
                        <a:rPr sz="2000" b="1" spc="-50">
                          <a:solidFill>
                            <a:srgbClr val="2E2E2E"/>
                          </a:solidFill>
                          <a:latin typeface="Arial"/>
                          <a:cs typeface="Arial"/>
                        </a:rPr>
                        <a:t>ý</a:t>
                      </a:r>
                      <a:endParaRPr sz="2000">
                        <a:latin typeface="Arial"/>
                        <a:cs typeface="Arial"/>
                      </a:endParaRPr>
                    </a:p>
                  </a:txBody>
                  <a:tcPr marL="0" marR="0" marT="0" marB="0">
                    <a:lnL w="38100">
                      <a:solidFill>
                        <a:srgbClr val="ED7D31"/>
                      </a:solidFill>
                      <a:prstDash val="solid"/>
                    </a:lnL>
                    <a:lnR w="28575">
                      <a:solidFill>
                        <a:srgbClr val="ED7D31"/>
                      </a:solidFill>
                      <a:prstDash val="solid"/>
                    </a:lnR>
                    <a:lnT w="28575">
                      <a:solidFill>
                        <a:srgbClr val="ED7D31"/>
                      </a:solidFill>
                      <a:prstDash val="solid"/>
                    </a:lnT>
                  </a:tcPr>
                </a:tc>
                <a:extLst>
                  <a:ext uri="{0D108BD9-81ED-4DB2-BD59-A6C34878D82A}">
                    <a16:rowId xmlns:a16="http://schemas.microsoft.com/office/drawing/2014/main" val="10000"/>
                  </a:ext>
                </a:extLst>
              </a:tr>
              <a:tr h="3503136">
                <a:tc>
                  <a:txBody>
                    <a:bodyPr/>
                    <a:lstStyle/>
                    <a:p>
                      <a:pPr marL="0" indent="0" algn="ctr">
                        <a:lnSpc>
                          <a:spcPts val="1585"/>
                        </a:lnSpc>
                        <a:spcBef>
                          <a:spcPts val="1185"/>
                        </a:spcBef>
                      </a:pPr>
                      <a:r>
                        <a:rPr sz="2000">
                          <a:solidFill>
                            <a:srgbClr val="2E2E2E"/>
                          </a:solidFill>
                          <a:latin typeface="Arial"/>
                          <a:cs typeface="Arial"/>
                        </a:rPr>
                        <a:t>Giũ</a:t>
                      </a:r>
                      <a:r>
                        <a:rPr sz="2000" spc="-25">
                          <a:solidFill>
                            <a:srgbClr val="2E2E2E"/>
                          </a:solidFill>
                          <a:latin typeface="Arial"/>
                          <a:cs typeface="Arial"/>
                        </a:rPr>
                        <a:t> hồ</a:t>
                      </a:r>
                      <a:endParaRPr lang="en-US" sz="2000" spc="-25">
                        <a:solidFill>
                          <a:srgbClr val="2E2E2E"/>
                        </a:solidFill>
                        <a:latin typeface="Arial"/>
                        <a:cs typeface="Arial"/>
                      </a:endParaRPr>
                    </a:p>
                    <a:p>
                      <a:pPr marL="0" indent="0" algn="ctr">
                        <a:lnSpc>
                          <a:spcPts val="1585"/>
                        </a:lnSpc>
                        <a:spcBef>
                          <a:spcPts val="1185"/>
                        </a:spcBef>
                      </a:pPr>
                      <a:r>
                        <a:rPr sz="2000" spc="-50">
                          <a:solidFill>
                            <a:srgbClr val="2E2E2E"/>
                          </a:solidFill>
                          <a:latin typeface="Arial"/>
                          <a:cs typeface="Arial"/>
                        </a:rPr>
                        <a:t>↓</a:t>
                      </a:r>
                      <a:endParaRPr lang="en-US" sz="2000" spc="-50">
                        <a:solidFill>
                          <a:srgbClr val="2E2E2E"/>
                        </a:solidFill>
                        <a:latin typeface="Arial"/>
                        <a:cs typeface="Arial"/>
                      </a:endParaRPr>
                    </a:p>
                    <a:p>
                      <a:pPr marL="0" indent="0" algn="ctr">
                        <a:lnSpc>
                          <a:spcPts val="1585"/>
                        </a:lnSpc>
                        <a:spcBef>
                          <a:spcPts val="1185"/>
                        </a:spcBef>
                      </a:pPr>
                      <a:r>
                        <a:rPr sz="2000">
                          <a:solidFill>
                            <a:srgbClr val="2E2E2E"/>
                          </a:solidFill>
                          <a:latin typeface="Arial"/>
                          <a:cs typeface="Arial"/>
                        </a:rPr>
                        <a:t>Giặt</a:t>
                      </a:r>
                      <a:r>
                        <a:rPr sz="2000" spc="-25">
                          <a:solidFill>
                            <a:srgbClr val="2E2E2E"/>
                          </a:solidFill>
                          <a:latin typeface="Arial"/>
                          <a:cs typeface="Arial"/>
                        </a:rPr>
                        <a:t> nhẹ</a:t>
                      </a:r>
                      <a:endParaRPr lang="en-US" sz="2000" spc="-25">
                        <a:solidFill>
                          <a:srgbClr val="2E2E2E"/>
                        </a:solidFill>
                        <a:latin typeface="Arial"/>
                        <a:cs typeface="Arial"/>
                      </a:endParaRPr>
                    </a:p>
                    <a:p>
                      <a:pPr marL="0" marR="367665" indent="0" algn="ctr">
                        <a:lnSpc>
                          <a:spcPts val="1510"/>
                        </a:lnSpc>
                        <a:spcBef>
                          <a:spcPts val="95"/>
                        </a:spcBef>
                      </a:pPr>
                      <a:endParaRPr sz="2000">
                        <a:latin typeface="Arial"/>
                        <a:cs typeface="Arial"/>
                      </a:endParaRPr>
                    </a:p>
                    <a:p>
                      <a:pPr marL="0" indent="0" algn="ctr">
                        <a:lnSpc>
                          <a:spcPts val="1480"/>
                        </a:lnSpc>
                      </a:pPr>
                      <a:r>
                        <a:rPr sz="2000" spc="-50">
                          <a:solidFill>
                            <a:srgbClr val="2E2E2E"/>
                          </a:solidFill>
                          <a:latin typeface="Arial"/>
                          <a:cs typeface="Arial"/>
                        </a:rPr>
                        <a:t>↓</a:t>
                      </a:r>
                      <a:endParaRPr lang="en-US" sz="2000" spc="-50">
                        <a:solidFill>
                          <a:srgbClr val="2E2E2E"/>
                        </a:solidFill>
                        <a:latin typeface="Arial"/>
                        <a:cs typeface="Arial"/>
                      </a:endParaRPr>
                    </a:p>
                    <a:p>
                      <a:pPr marL="0" indent="0" algn="ctr">
                        <a:lnSpc>
                          <a:spcPts val="1480"/>
                        </a:lnSpc>
                      </a:pPr>
                      <a:endParaRPr sz="2000">
                        <a:latin typeface="Arial"/>
                        <a:cs typeface="Arial"/>
                      </a:endParaRPr>
                    </a:p>
                    <a:p>
                      <a:pPr marL="0" indent="0" algn="ctr">
                        <a:lnSpc>
                          <a:spcPts val="1500"/>
                        </a:lnSpc>
                      </a:pPr>
                      <a:r>
                        <a:rPr sz="2000">
                          <a:solidFill>
                            <a:srgbClr val="2E2E2E"/>
                          </a:solidFill>
                          <a:latin typeface="Arial"/>
                          <a:cs typeface="Arial"/>
                        </a:rPr>
                        <a:t>Wash</a:t>
                      </a:r>
                      <a:r>
                        <a:rPr sz="2000" spc="-50">
                          <a:solidFill>
                            <a:srgbClr val="2E2E2E"/>
                          </a:solidFill>
                          <a:latin typeface="Arial"/>
                          <a:cs typeface="Arial"/>
                        </a:rPr>
                        <a:t> </a:t>
                      </a:r>
                      <a:r>
                        <a:rPr sz="2000">
                          <a:solidFill>
                            <a:srgbClr val="2E2E2E"/>
                          </a:solidFill>
                          <a:latin typeface="Arial"/>
                          <a:cs typeface="Arial"/>
                        </a:rPr>
                        <a:t>(đá</a:t>
                      </a:r>
                      <a:r>
                        <a:rPr sz="2000" spc="-50">
                          <a:solidFill>
                            <a:srgbClr val="2E2E2E"/>
                          </a:solidFill>
                          <a:latin typeface="Arial"/>
                          <a:cs typeface="Arial"/>
                        </a:rPr>
                        <a:t> </a:t>
                      </a:r>
                      <a:r>
                        <a:rPr sz="2000" spc="-20">
                          <a:solidFill>
                            <a:srgbClr val="2E2E2E"/>
                          </a:solidFill>
                          <a:latin typeface="Arial"/>
                          <a:cs typeface="Arial"/>
                        </a:rPr>
                        <a:t>bọt)</a:t>
                      </a:r>
                      <a:endParaRPr lang="en-US" sz="2000" spc="-20">
                        <a:solidFill>
                          <a:srgbClr val="2E2E2E"/>
                        </a:solidFill>
                        <a:latin typeface="Arial"/>
                        <a:cs typeface="Arial"/>
                      </a:endParaRPr>
                    </a:p>
                    <a:p>
                      <a:pPr marL="0" indent="0" algn="ctr">
                        <a:lnSpc>
                          <a:spcPts val="1500"/>
                        </a:lnSpc>
                      </a:pPr>
                      <a:endParaRPr lang="en-US" sz="2000" spc="-20">
                        <a:solidFill>
                          <a:srgbClr val="2E2E2E"/>
                        </a:solidFill>
                        <a:latin typeface="Arial"/>
                        <a:cs typeface="Arial"/>
                      </a:endParaRPr>
                    </a:p>
                    <a:p>
                      <a:pPr marL="0" indent="0" algn="ctr">
                        <a:lnSpc>
                          <a:spcPts val="1500"/>
                        </a:lnSpc>
                      </a:pPr>
                      <a:r>
                        <a:rPr sz="2000" spc="-50">
                          <a:solidFill>
                            <a:srgbClr val="2E2E2E"/>
                          </a:solidFill>
                          <a:latin typeface="Arial"/>
                          <a:cs typeface="Arial"/>
                        </a:rPr>
                        <a:t>↓ </a:t>
                      </a:r>
                      <a:endParaRPr lang="en-US" sz="2000" spc="-50">
                        <a:solidFill>
                          <a:srgbClr val="2E2E2E"/>
                        </a:solidFill>
                        <a:latin typeface="Arial"/>
                        <a:cs typeface="Arial"/>
                      </a:endParaRPr>
                    </a:p>
                    <a:p>
                      <a:pPr marL="0" indent="0" algn="ctr">
                        <a:lnSpc>
                          <a:spcPts val="1500"/>
                        </a:lnSpc>
                      </a:pPr>
                      <a:endParaRPr lang="en-US" sz="2000" spc="-50">
                        <a:solidFill>
                          <a:srgbClr val="2E2E2E"/>
                        </a:solidFill>
                        <a:latin typeface="Arial"/>
                        <a:cs typeface="Arial"/>
                      </a:endParaRPr>
                    </a:p>
                    <a:p>
                      <a:pPr marL="0" indent="0" algn="ctr">
                        <a:lnSpc>
                          <a:spcPts val="1500"/>
                        </a:lnSpc>
                      </a:pPr>
                      <a:r>
                        <a:rPr sz="2000">
                          <a:solidFill>
                            <a:srgbClr val="2E2E2E"/>
                          </a:solidFill>
                          <a:latin typeface="Arial"/>
                          <a:cs typeface="Arial"/>
                        </a:rPr>
                        <a:t>Giặ</a:t>
                      </a:r>
                      <a:r>
                        <a:rPr lang="en-US" sz="2000">
                          <a:solidFill>
                            <a:srgbClr val="2E2E2E"/>
                          </a:solidFill>
                          <a:latin typeface="Arial"/>
                          <a:cs typeface="Arial"/>
                        </a:rPr>
                        <a:t>t </a:t>
                      </a:r>
                      <a:r>
                        <a:rPr sz="2000" spc="-25">
                          <a:solidFill>
                            <a:srgbClr val="2E2E2E"/>
                          </a:solidFill>
                          <a:latin typeface="Arial"/>
                          <a:cs typeface="Arial"/>
                        </a:rPr>
                        <a:t>nhẹ</a:t>
                      </a:r>
                      <a:endParaRPr sz="2000">
                        <a:latin typeface="Arial"/>
                        <a:cs typeface="Arial"/>
                      </a:endParaRPr>
                    </a:p>
                  </a:txBody>
                  <a:tcPr marL="0" marR="0" marT="235003" marB="0">
                    <a:lnL w="28575">
                      <a:solidFill>
                        <a:srgbClr val="003E82"/>
                      </a:solidFill>
                      <a:prstDash val="solid"/>
                    </a:lnL>
                    <a:lnR w="38100">
                      <a:solidFill>
                        <a:srgbClr val="ED7D31"/>
                      </a:solidFill>
                      <a:prstDash val="solid"/>
                    </a:lnR>
                    <a:lnB w="28575">
                      <a:solidFill>
                        <a:srgbClr val="003E82"/>
                      </a:solidFill>
                      <a:prstDash val="solid"/>
                    </a:lnB>
                  </a:tcPr>
                </a:tc>
                <a:tc>
                  <a:txBody>
                    <a:bodyPr/>
                    <a:lstStyle/>
                    <a:p>
                      <a:pPr marL="123825" indent="0" algn="ctr">
                        <a:lnSpc>
                          <a:spcPts val="1585"/>
                        </a:lnSpc>
                        <a:spcBef>
                          <a:spcPts val="1185"/>
                        </a:spcBef>
                      </a:pPr>
                      <a:r>
                        <a:rPr sz="2000" dirty="0" err="1">
                          <a:solidFill>
                            <a:srgbClr val="2E2E2E"/>
                          </a:solidFill>
                          <a:latin typeface="Arial"/>
                          <a:cs typeface="Arial"/>
                        </a:rPr>
                        <a:t>Giũ</a:t>
                      </a:r>
                      <a:r>
                        <a:rPr sz="2000" spc="-25" dirty="0">
                          <a:solidFill>
                            <a:srgbClr val="2E2E2E"/>
                          </a:solidFill>
                          <a:latin typeface="Arial"/>
                          <a:cs typeface="Arial"/>
                        </a:rPr>
                        <a:t> </a:t>
                      </a:r>
                      <a:r>
                        <a:rPr sz="2000" dirty="0" err="1">
                          <a:solidFill>
                            <a:srgbClr val="2E2E2E"/>
                          </a:solidFill>
                          <a:latin typeface="Arial"/>
                          <a:cs typeface="Arial"/>
                        </a:rPr>
                        <a:t>hồ</a:t>
                      </a:r>
                      <a:r>
                        <a:rPr sz="2000" spc="-15" dirty="0">
                          <a:solidFill>
                            <a:srgbClr val="2E2E2E"/>
                          </a:solidFill>
                          <a:latin typeface="Arial"/>
                          <a:cs typeface="Arial"/>
                        </a:rPr>
                        <a:t> </a:t>
                      </a:r>
                      <a:r>
                        <a:rPr sz="2000" dirty="0">
                          <a:solidFill>
                            <a:srgbClr val="2E2E2E"/>
                          </a:solidFill>
                          <a:latin typeface="Arial"/>
                          <a:cs typeface="Arial"/>
                        </a:rPr>
                        <a:t>+</a:t>
                      </a:r>
                      <a:r>
                        <a:rPr sz="2000" spc="-10" dirty="0">
                          <a:solidFill>
                            <a:srgbClr val="2E2E2E"/>
                          </a:solidFill>
                          <a:latin typeface="Arial"/>
                          <a:cs typeface="Arial"/>
                        </a:rPr>
                        <a:t> </a:t>
                      </a:r>
                      <a:r>
                        <a:rPr sz="2000" spc="-20" dirty="0">
                          <a:solidFill>
                            <a:srgbClr val="2E2E2E"/>
                          </a:solidFill>
                          <a:latin typeface="Arial"/>
                          <a:cs typeface="Arial"/>
                        </a:rPr>
                        <a:t>Was</a:t>
                      </a:r>
                      <a:r>
                        <a:rPr lang="en-US" sz="2000" spc="-20" dirty="0">
                          <a:solidFill>
                            <a:srgbClr val="2E2E2E"/>
                          </a:solidFill>
                          <a:latin typeface="Arial"/>
                          <a:cs typeface="Arial"/>
                        </a:rPr>
                        <a:t>h</a:t>
                      </a:r>
                    </a:p>
                    <a:p>
                      <a:pPr marL="123825" indent="0" algn="ctr">
                        <a:lnSpc>
                          <a:spcPts val="1585"/>
                        </a:lnSpc>
                        <a:spcBef>
                          <a:spcPts val="1185"/>
                        </a:spcBef>
                      </a:pPr>
                      <a:endParaRPr lang="en-US" sz="2000" spc="-20" dirty="0">
                        <a:solidFill>
                          <a:srgbClr val="2E2E2E"/>
                        </a:solidFill>
                        <a:latin typeface="Arial"/>
                        <a:cs typeface="Arial"/>
                      </a:endParaRPr>
                    </a:p>
                    <a:p>
                      <a:pPr marL="123825" indent="0" algn="ctr">
                        <a:lnSpc>
                          <a:spcPts val="1585"/>
                        </a:lnSpc>
                        <a:spcBef>
                          <a:spcPts val="1185"/>
                        </a:spcBef>
                      </a:pPr>
                      <a:r>
                        <a:rPr sz="2000" spc="-50" dirty="0">
                          <a:solidFill>
                            <a:srgbClr val="2E2E2E"/>
                          </a:solidFill>
                          <a:latin typeface="Arial"/>
                          <a:cs typeface="Arial"/>
                        </a:rPr>
                        <a:t>↓ </a:t>
                      </a:r>
                      <a:endParaRPr lang="en-US" sz="2000" spc="-50" dirty="0">
                        <a:solidFill>
                          <a:srgbClr val="2E2E2E"/>
                        </a:solidFill>
                        <a:latin typeface="Arial"/>
                        <a:cs typeface="Arial"/>
                      </a:endParaRPr>
                    </a:p>
                    <a:p>
                      <a:pPr marL="123825" indent="0" algn="ctr">
                        <a:lnSpc>
                          <a:spcPts val="1585"/>
                        </a:lnSpc>
                        <a:spcBef>
                          <a:spcPts val="1185"/>
                        </a:spcBef>
                      </a:pPr>
                      <a:endParaRPr lang="en-US" sz="2000" spc="-50" dirty="0">
                        <a:solidFill>
                          <a:srgbClr val="2E2E2E"/>
                        </a:solidFill>
                        <a:latin typeface="Arial"/>
                        <a:cs typeface="Arial"/>
                      </a:endParaRPr>
                    </a:p>
                    <a:p>
                      <a:pPr marL="123825" indent="0" algn="ctr">
                        <a:lnSpc>
                          <a:spcPts val="1585"/>
                        </a:lnSpc>
                        <a:spcBef>
                          <a:spcPts val="1185"/>
                        </a:spcBef>
                      </a:pPr>
                      <a:r>
                        <a:rPr sz="2000" dirty="0" err="1">
                          <a:solidFill>
                            <a:srgbClr val="2E2E2E"/>
                          </a:solidFill>
                          <a:latin typeface="Arial"/>
                          <a:cs typeface="Arial"/>
                        </a:rPr>
                        <a:t>Giặ</a:t>
                      </a:r>
                      <a:r>
                        <a:rPr lang="en-US" sz="2000" dirty="0" err="1">
                          <a:solidFill>
                            <a:srgbClr val="2E2E2E"/>
                          </a:solidFill>
                          <a:latin typeface="Arial"/>
                          <a:cs typeface="Arial"/>
                        </a:rPr>
                        <a:t>t</a:t>
                      </a:r>
                      <a:r>
                        <a:rPr lang="en-US" sz="2000" dirty="0">
                          <a:solidFill>
                            <a:srgbClr val="2E2E2E"/>
                          </a:solidFill>
                          <a:latin typeface="Arial"/>
                          <a:cs typeface="Arial"/>
                        </a:rPr>
                        <a:t> </a:t>
                      </a:r>
                      <a:r>
                        <a:rPr sz="2000" spc="-25" dirty="0" err="1">
                          <a:solidFill>
                            <a:srgbClr val="2E2E2E"/>
                          </a:solidFill>
                          <a:latin typeface="Arial"/>
                          <a:cs typeface="Arial"/>
                        </a:rPr>
                        <a:t>nhẹ</a:t>
                      </a:r>
                      <a:endParaRPr sz="2000" dirty="0">
                        <a:latin typeface="Arial"/>
                        <a:cs typeface="Arial"/>
                      </a:endParaRPr>
                    </a:p>
                  </a:txBody>
                  <a:tcPr marL="0" marR="0" marT="235003" marB="0">
                    <a:lnL w="38100">
                      <a:solidFill>
                        <a:srgbClr val="ED7D31"/>
                      </a:solidFill>
                      <a:prstDash val="solid"/>
                    </a:lnL>
                    <a:lnR w="28575">
                      <a:solidFill>
                        <a:srgbClr val="ED7D31"/>
                      </a:solidFill>
                      <a:prstDash val="solid"/>
                    </a:lnR>
                    <a:lnB w="28575">
                      <a:solidFill>
                        <a:srgbClr val="ED7D31"/>
                      </a:solidFill>
                      <a:prstDash val="solid"/>
                    </a:lnB>
                  </a:tcPr>
                </a:tc>
                <a:extLst>
                  <a:ext uri="{0D108BD9-81ED-4DB2-BD59-A6C34878D82A}">
                    <a16:rowId xmlns:a16="http://schemas.microsoft.com/office/drawing/2014/main" val="10001"/>
                  </a:ext>
                </a:extLst>
              </a:tr>
            </a:tbl>
          </a:graphicData>
        </a:graphic>
      </p:graphicFrame>
      <p:sp>
        <p:nvSpPr>
          <p:cNvPr id="7" name="TextBox 6">
            <a:extLst>
              <a:ext uri="{FF2B5EF4-FFF2-40B4-BE49-F238E27FC236}">
                <a16:creationId xmlns:a16="http://schemas.microsoft.com/office/drawing/2014/main" id="{137BE6D0-C0A5-DE39-0550-26303A9224D0}"/>
              </a:ext>
            </a:extLst>
          </p:cNvPr>
          <p:cNvSpPr txBox="1"/>
          <p:nvPr/>
        </p:nvSpPr>
        <p:spPr>
          <a:xfrm>
            <a:off x="1399789" y="1834043"/>
            <a:ext cx="6096000" cy="475387"/>
          </a:xfrm>
          <a:prstGeom prst="rect">
            <a:avLst/>
          </a:prstGeom>
          <a:noFill/>
        </p:spPr>
        <p:txBody>
          <a:bodyPr wrap="square">
            <a:spAutoFit/>
          </a:bodyPr>
          <a:lstStyle/>
          <a:p>
            <a:r>
              <a:rPr lang="en-US" sz="2489" b="1" kern="1200" dirty="0" err="1">
                <a:solidFill>
                  <a:schemeClr val="accent4">
                    <a:lumMod val="50000"/>
                  </a:schemeClr>
                </a:solidFill>
                <a:latin typeface="+mj-lt"/>
                <a:ea typeface="+mj-ea"/>
                <a:cs typeface="+mj-cs"/>
              </a:rPr>
              <a:t>Ưu</a:t>
            </a:r>
            <a:r>
              <a:rPr lang="en-US" sz="2489" b="1" kern="1200" dirty="0">
                <a:solidFill>
                  <a:schemeClr val="accent4">
                    <a:lumMod val="50000"/>
                  </a:schemeClr>
                </a:solidFill>
                <a:latin typeface="+mj-lt"/>
                <a:ea typeface="+mj-ea"/>
                <a:cs typeface="+mj-cs"/>
              </a:rPr>
              <a:t> </a:t>
            </a:r>
            <a:r>
              <a:rPr lang="en-US" sz="2489" b="1" kern="1200" dirty="0" err="1">
                <a:solidFill>
                  <a:schemeClr val="accent4">
                    <a:lumMod val="50000"/>
                  </a:schemeClr>
                </a:solidFill>
                <a:latin typeface="+mj-lt"/>
                <a:ea typeface="+mj-ea"/>
                <a:cs typeface="+mj-cs"/>
              </a:rPr>
              <a:t>điểm</a:t>
            </a:r>
            <a:r>
              <a:rPr lang="en-US" sz="2489" b="1" kern="1200" dirty="0">
                <a:solidFill>
                  <a:schemeClr val="accent4">
                    <a:lumMod val="50000"/>
                  </a:schemeClr>
                </a:solidFill>
                <a:latin typeface="+mj-lt"/>
                <a:ea typeface="+mj-ea"/>
                <a:cs typeface="+mj-cs"/>
              </a:rPr>
              <a:t> </a:t>
            </a:r>
            <a:r>
              <a:rPr lang="en-US" sz="2489" b="1" kern="1200" dirty="0" err="1">
                <a:solidFill>
                  <a:schemeClr val="accent4">
                    <a:lumMod val="50000"/>
                  </a:schemeClr>
                </a:solidFill>
                <a:latin typeface="+mj-lt"/>
                <a:ea typeface="+mj-ea"/>
                <a:cs typeface="+mj-cs"/>
              </a:rPr>
              <a:t>của</a:t>
            </a:r>
            <a:r>
              <a:rPr lang="en-US" sz="2489" b="1" kern="1200" dirty="0">
                <a:solidFill>
                  <a:schemeClr val="accent4">
                    <a:lumMod val="50000"/>
                  </a:schemeClr>
                </a:solidFill>
                <a:latin typeface="+mj-lt"/>
                <a:ea typeface="+mj-ea"/>
                <a:cs typeface="+mj-cs"/>
              </a:rPr>
              <a:t> </a:t>
            </a:r>
            <a:r>
              <a:rPr lang="en-US" b="1" kern="1200" dirty="0">
                <a:solidFill>
                  <a:schemeClr val="accent4">
                    <a:lumMod val="50000"/>
                  </a:schemeClr>
                </a:solidFill>
                <a:latin typeface="+mj-lt"/>
                <a:ea typeface="+mj-ea"/>
                <a:cs typeface="+mj-cs"/>
              </a:rPr>
              <a:t>wash</a:t>
            </a:r>
            <a:r>
              <a:rPr lang="en-US" b="1" kern="1200" spc="-35" dirty="0">
                <a:solidFill>
                  <a:schemeClr val="accent4">
                    <a:lumMod val="50000"/>
                  </a:schemeClr>
                </a:solidFill>
                <a:latin typeface="+mj-lt"/>
                <a:ea typeface="+mj-ea"/>
                <a:cs typeface="+mj-cs"/>
              </a:rPr>
              <a:t> </a:t>
            </a:r>
            <a:r>
              <a:rPr lang="en-US" b="1" kern="1200" dirty="0" err="1">
                <a:solidFill>
                  <a:schemeClr val="accent4">
                    <a:lumMod val="50000"/>
                  </a:schemeClr>
                </a:solidFill>
                <a:latin typeface="+mj-lt"/>
                <a:ea typeface="+mj-ea"/>
                <a:cs typeface="+mj-cs"/>
              </a:rPr>
              <a:t>bằng</a:t>
            </a:r>
            <a:r>
              <a:rPr lang="en-US" b="1" kern="1200" spc="-35" dirty="0">
                <a:solidFill>
                  <a:schemeClr val="accent4">
                    <a:lumMod val="50000"/>
                  </a:schemeClr>
                </a:solidFill>
                <a:latin typeface="+mj-lt"/>
                <a:ea typeface="+mj-ea"/>
                <a:cs typeface="+mj-cs"/>
              </a:rPr>
              <a:t> </a:t>
            </a:r>
            <a:r>
              <a:rPr lang="en-US" b="1" kern="1200" dirty="0" err="1">
                <a:solidFill>
                  <a:schemeClr val="accent4">
                    <a:lumMod val="50000"/>
                  </a:schemeClr>
                </a:solidFill>
                <a:latin typeface="+mj-lt"/>
                <a:ea typeface="+mj-ea"/>
                <a:cs typeface="+mj-cs"/>
              </a:rPr>
              <a:t>đá</a:t>
            </a:r>
            <a:r>
              <a:rPr lang="en-US" b="1" kern="1200" spc="-31" dirty="0">
                <a:solidFill>
                  <a:schemeClr val="accent4">
                    <a:lumMod val="50000"/>
                  </a:schemeClr>
                </a:solidFill>
                <a:latin typeface="+mj-lt"/>
                <a:ea typeface="+mj-ea"/>
                <a:cs typeface="+mj-cs"/>
              </a:rPr>
              <a:t> </a:t>
            </a:r>
            <a:r>
              <a:rPr lang="en-US" b="1" kern="1200" spc="-25" dirty="0" err="1">
                <a:solidFill>
                  <a:schemeClr val="accent4">
                    <a:lumMod val="50000"/>
                  </a:schemeClr>
                </a:solidFill>
                <a:latin typeface="+mj-lt"/>
                <a:ea typeface="+mj-ea"/>
                <a:cs typeface="+mj-cs"/>
              </a:rPr>
              <a:t>bọt</a:t>
            </a:r>
            <a:r>
              <a:rPr lang="en-US" b="1" kern="1200" spc="-25" dirty="0">
                <a:solidFill>
                  <a:schemeClr val="accent4">
                    <a:lumMod val="50000"/>
                  </a:schemeClr>
                </a:solidFill>
                <a:latin typeface="+mj-lt"/>
                <a:ea typeface="+mj-ea"/>
                <a:cs typeface="+mj-cs"/>
              </a:rPr>
              <a:t> (2)</a:t>
            </a:r>
            <a:endParaRPr lang="en-VN" sz="2489" dirty="0">
              <a:solidFill>
                <a:schemeClr val="accent4">
                  <a:lumMod val="5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16428" y="1170667"/>
            <a:ext cx="10515600" cy="1325564"/>
          </a:xfrm>
          <a:prstGeom prst="rect">
            <a:avLst/>
          </a:prstGeom>
        </p:spPr>
        <p:txBody>
          <a:bodyPr spcFirstLastPara="1" vert="horz" wrap="square" lIns="121920" tIns="60960" rIns="121920" bIns="60960" rtlCol="0" anchor="ctr" anchorCtr="0">
            <a:normAutofit/>
          </a:bodyPr>
          <a:lstStyle/>
          <a:p>
            <a:pPr marL="12700" marR="5080">
              <a:lnSpc>
                <a:spcPct val="90000"/>
              </a:lnSpc>
              <a:spcBef>
                <a:spcPct val="0"/>
              </a:spcBef>
            </a:pPr>
            <a:r>
              <a:rPr lang="en-US" sz="4267" kern="1200" dirty="0" err="1">
                <a:solidFill>
                  <a:schemeClr val="accent4">
                    <a:lumMod val="50000"/>
                  </a:schemeClr>
                </a:solidFill>
                <a:latin typeface="+mj-lt"/>
                <a:ea typeface="+mj-ea"/>
                <a:cs typeface="+mj-cs"/>
              </a:rPr>
              <a:t>Chương</a:t>
            </a:r>
            <a:r>
              <a:rPr lang="en-US" sz="4267" kern="1200" spc="-80" dirty="0">
                <a:solidFill>
                  <a:schemeClr val="accent4">
                    <a:lumMod val="50000"/>
                  </a:schemeClr>
                </a:solidFill>
                <a:latin typeface="+mj-lt"/>
                <a:ea typeface="+mj-ea"/>
                <a:cs typeface="+mj-cs"/>
              </a:rPr>
              <a:t> </a:t>
            </a:r>
            <a:r>
              <a:rPr lang="en-US" sz="4267" kern="1200" dirty="0" err="1">
                <a:solidFill>
                  <a:schemeClr val="accent4">
                    <a:lumMod val="50000"/>
                  </a:schemeClr>
                </a:solidFill>
                <a:latin typeface="+mj-lt"/>
                <a:ea typeface="+mj-ea"/>
                <a:cs typeface="+mj-cs"/>
              </a:rPr>
              <a:t>trình</a:t>
            </a:r>
            <a:r>
              <a:rPr lang="en-US" sz="4267" kern="1200" spc="-75" dirty="0">
                <a:solidFill>
                  <a:schemeClr val="accent4">
                    <a:lumMod val="50000"/>
                  </a:schemeClr>
                </a:solidFill>
                <a:latin typeface="+mj-lt"/>
                <a:ea typeface="+mj-ea"/>
                <a:cs typeface="+mj-cs"/>
              </a:rPr>
              <a:t> </a:t>
            </a:r>
            <a:r>
              <a:rPr lang="en-US" sz="4267" kern="1200" spc="-11" dirty="0">
                <a:solidFill>
                  <a:schemeClr val="accent4">
                    <a:lumMod val="50000"/>
                  </a:schemeClr>
                </a:solidFill>
                <a:latin typeface="+mj-lt"/>
                <a:ea typeface="+mj-ea"/>
                <a:cs typeface="+mj-cs"/>
              </a:rPr>
              <a:t>Water&lt;Less™</a:t>
            </a:r>
            <a:r>
              <a:rPr lang="en-US" sz="4267" kern="1200" spc="-75" dirty="0">
                <a:solidFill>
                  <a:schemeClr val="accent4">
                    <a:lumMod val="50000"/>
                  </a:schemeClr>
                </a:solidFill>
                <a:latin typeface="+mj-lt"/>
                <a:ea typeface="+mj-ea"/>
                <a:cs typeface="+mj-cs"/>
              </a:rPr>
              <a:t> </a:t>
            </a:r>
            <a:r>
              <a:rPr lang="en-US" sz="4267" kern="1200" dirty="0" err="1">
                <a:solidFill>
                  <a:schemeClr val="accent4">
                    <a:lumMod val="50000"/>
                  </a:schemeClr>
                </a:solidFill>
                <a:latin typeface="+mj-lt"/>
                <a:ea typeface="+mj-ea"/>
                <a:cs typeface="+mj-cs"/>
              </a:rPr>
              <a:t>của</a:t>
            </a:r>
            <a:r>
              <a:rPr lang="en-US" sz="4267" kern="1200" spc="-71" dirty="0">
                <a:solidFill>
                  <a:schemeClr val="accent4">
                    <a:lumMod val="50000"/>
                  </a:schemeClr>
                </a:solidFill>
                <a:latin typeface="+mj-lt"/>
                <a:ea typeface="+mj-ea"/>
                <a:cs typeface="+mj-cs"/>
              </a:rPr>
              <a:t> </a:t>
            </a:r>
            <a:r>
              <a:rPr lang="en-US" sz="4267" kern="1200" spc="-20" dirty="0">
                <a:solidFill>
                  <a:schemeClr val="accent4">
                    <a:lumMod val="50000"/>
                  </a:schemeClr>
                </a:solidFill>
                <a:latin typeface="+mj-lt"/>
                <a:ea typeface="+mj-ea"/>
                <a:cs typeface="+mj-cs"/>
              </a:rPr>
              <a:t>Levi </a:t>
            </a:r>
            <a:r>
              <a:rPr lang="en-US" sz="4267" kern="1200" dirty="0">
                <a:solidFill>
                  <a:schemeClr val="accent4">
                    <a:lumMod val="50000"/>
                  </a:schemeClr>
                </a:solidFill>
                <a:latin typeface="+mj-lt"/>
                <a:ea typeface="+mj-ea"/>
                <a:cs typeface="+mj-cs"/>
              </a:rPr>
              <a:t>Strauss</a:t>
            </a:r>
            <a:r>
              <a:rPr lang="en-US" sz="4267" kern="1200" spc="-45" dirty="0">
                <a:solidFill>
                  <a:schemeClr val="accent4">
                    <a:lumMod val="50000"/>
                  </a:schemeClr>
                </a:solidFill>
                <a:latin typeface="+mj-lt"/>
                <a:ea typeface="+mj-ea"/>
                <a:cs typeface="+mj-cs"/>
              </a:rPr>
              <a:t> </a:t>
            </a:r>
            <a:r>
              <a:rPr lang="en-US" sz="4267" kern="1200" dirty="0">
                <a:solidFill>
                  <a:schemeClr val="accent4">
                    <a:lumMod val="50000"/>
                  </a:schemeClr>
                </a:solidFill>
                <a:latin typeface="+mj-lt"/>
                <a:ea typeface="+mj-ea"/>
                <a:cs typeface="+mj-cs"/>
              </a:rPr>
              <a:t>&amp;</a:t>
            </a:r>
            <a:r>
              <a:rPr lang="en-US" sz="4267" kern="1200" spc="-40" dirty="0">
                <a:solidFill>
                  <a:schemeClr val="accent4">
                    <a:lumMod val="50000"/>
                  </a:schemeClr>
                </a:solidFill>
                <a:latin typeface="+mj-lt"/>
                <a:ea typeface="+mj-ea"/>
                <a:cs typeface="+mj-cs"/>
              </a:rPr>
              <a:t> </a:t>
            </a:r>
            <a:r>
              <a:rPr lang="en-US" sz="4267" kern="1200" spc="-25" dirty="0">
                <a:solidFill>
                  <a:schemeClr val="accent4">
                    <a:lumMod val="50000"/>
                  </a:schemeClr>
                </a:solidFill>
                <a:latin typeface="+mj-lt"/>
                <a:ea typeface="+mj-ea"/>
                <a:cs typeface="+mj-cs"/>
              </a:rPr>
              <a:t>Co.</a:t>
            </a:r>
          </a:p>
        </p:txBody>
      </p:sp>
      <p:sp>
        <p:nvSpPr>
          <p:cNvPr id="3" name="object 3"/>
          <p:cNvSpPr txBox="1"/>
          <p:nvPr/>
        </p:nvSpPr>
        <p:spPr>
          <a:xfrm>
            <a:off x="816428" y="3046458"/>
            <a:ext cx="10515600" cy="4251960"/>
          </a:xfrm>
          <a:prstGeom prst="rect">
            <a:avLst/>
          </a:prstGeom>
        </p:spPr>
        <p:txBody>
          <a:bodyPr vert="horz" lIns="121920" tIns="60960" rIns="121920" bIns="60960" rtlCol="0">
            <a:normAutofit/>
          </a:bodyPr>
          <a:lstStyle/>
          <a:p>
            <a:pPr marL="354956" indent="-304792">
              <a:lnSpc>
                <a:spcPct val="90000"/>
              </a:lnSpc>
              <a:spcBef>
                <a:spcPts val="1751"/>
              </a:spcBef>
              <a:buFont typeface="Arial" panose="020B0604020202020204" pitchFamily="34" charset="0"/>
              <a:buChar char="•"/>
              <a:tabLst>
                <a:tab pos="354956" algn="l"/>
              </a:tabLst>
            </a:pPr>
            <a:r>
              <a:rPr lang="en-US" sz="2000" kern="1200" dirty="0" err="1">
                <a:solidFill>
                  <a:schemeClr val="tx1"/>
                </a:solidFill>
                <a:latin typeface="+mn-lt"/>
                <a:ea typeface="+mn-ea"/>
                <a:cs typeface="+mn-cs"/>
              </a:rPr>
              <a:t>Lượng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một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bể</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giũ</a:t>
            </a:r>
            <a:r>
              <a:rPr lang="en-US" sz="2000" kern="1200" spc="-20" dirty="0">
                <a:solidFill>
                  <a:schemeClr val="tx1"/>
                </a:solidFill>
                <a:latin typeface="+mn-lt"/>
                <a:ea typeface="+mn-ea"/>
                <a:cs typeface="+mn-cs"/>
              </a:rPr>
              <a:t> </a:t>
            </a:r>
            <a:r>
              <a:rPr lang="en-US" sz="2000" kern="1200" spc="-25" dirty="0" err="1">
                <a:solidFill>
                  <a:schemeClr val="tx1"/>
                </a:solidFill>
                <a:latin typeface="+mn-lt"/>
                <a:ea typeface="+mn-ea"/>
                <a:cs typeface="+mn-cs"/>
              </a:rPr>
              <a:t>hồ</a:t>
            </a:r>
            <a:endParaRPr lang="en-US" sz="2000" kern="1200" dirty="0">
              <a:solidFill>
                <a:schemeClr val="tx1"/>
              </a:solidFill>
              <a:latin typeface="+mn-lt"/>
              <a:ea typeface="+mn-ea"/>
              <a:cs typeface="+mn-cs"/>
            </a:endParaRPr>
          </a:p>
          <a:p>
            <a:pPr marL="354956" indent="-304792">
              <a:lnSpc>
                <a:spcPct val="90000"/>
              </a:lnSpc>
              <a:spcBef>
                <a:spcPts val="335"/>
              </a:spcBef>
              <a:buFont typeface="Arial" panose="020B0604020202020204" pitchFamily="34" charset="0"/>
              <a:buChar char="•"/>
              <a:tabLst>
                <a:tab pos="354956" algn="l"/>
              </a:tabLst>
            </a:pPr>
            <a:r>
              <a:rPr lang="en-US" sz="2000" kern="1200" dirty="0">
                <a:solidFill>
                  <a:schemeClr val="tx1"/>
                </a:solidFill>
                <a:latin typeface="+mn-lt"/>
                <a:ea typeface="+mn-ea"/>
                <a:cs typeface="+mn-cs"/>
              </a:rPr>
              <a:t>Trung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bình</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lượng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31" dirty="0">
                <a:solidFill>
                  <a:schemeClr val="tx1"/>
                </a:solidFill>
                <a:latin typeface="+mn-lt"/>
                <a:ea typeface="+mn-ea"/>
                <a:cs typeface="+mn-cs"/>
              </a:rPr>
              <a:t> </a:t>
            </a:r>
            <a:r>
              <a:rPr lang="en-US" sz="2000" kern="1200" dirty="0">
                <a:solidFill>
                  <a:schemeClr val="tx1"/>
                </a:solidFill>
                <a:latin typeface="+mn-lt"/>
                <a:ea typeface="+mn-ea"/>
                <a:cs typeface="+mn-cs"/>
              </a:rPr>
              <a:t>5,9</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lít</a:t>
            </a:r>
            <a:r>
              <a:rPr lang="en-US" sz="2000" kern="1200" spc="-25" dirty="0">
                <a:solidFill>
                  <a:schemeClr val="tx1"/>
                </a:solidFill>
                <a:latin typeface="+mn-lt"/>
                <a:ea typeface="+mn-ea"/>
                <a:cs typeface="+mn-cs"/>
              </a:rPr>
              <a:t> </a:t>
            </a:r>
            <a:r>
              <a:rPr lang="en-US" sz="2000" kern="1200" dirty="0">
                <a:solidFill>
                  <a:schemeClr val="tx1"/>
                </a:solidFill>
                <a:latin typeface="+mn-lt"/>
                <a:ea typeface="+mn-ea"/>
                <a:cs typeface="+mn-cs"/>
              </a:rPr>
              <a:t>/</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quần</a:t>
            </a:r>
            <a:r>
              <a:rPr lang="en-US" sz="2000" kern="1200" spc="-25" dirty="0">
                <a:solidFill>
                  <a:schemeClr val="tx1"/>
                </a:solidFill>
                <a:latin typeface="+mn-lt"/>
                <a:ea typeface="+mn-ea"/>
                <a:cs typeface="+mn-cs"/>
              </a:rPr>
              <a:t> </a:t>
            </a:r>
            <a:r>
              <a:rPr lang="en-US" sz="2000" kern="1200" spc="-11" dirty="0">
                <a:solidFill>
                  <a:schemeClr val="tx1"/>
                </a:solidFill>
                <a:latin typeface="+mn-lt"/>
                <a:ea typeface="+mn-ea"/>
                <a:cs typeface="+mn-cs"/>
              </a:rPr>
              <a:t>jeans</a:t>
            </a:r>
            <a:endParaRPr lang="en-US" sz="2000" kern="1200" dirty="0">
              <a:solidFill>
                <a:schemeClr val="tx1"/>
              </a:solidFill>
              <a:latin typeface="+mn-lt"/>
              <a:ea typeface="+mn-ea"/>
              <a:cs typeface="+mn-cs"/>
            </a:endParaRPr>
          </a:p>
          <a:p>
            <a:pPr marL="355591" marR="5080" indent="-304792">
              <a:lnSpc>
                <a:spcPct val="90000"/>
              </a:lnSpc>
              <a:spcBef>
                <a:spcPts val="545"/>
              </a:spcBef>
              <a:buFont typeface="Arial" panose="020B0604020202020204" pitchFamily="34" charset="0"/>
              <a:buChar char="•"/>
              <a:tabLst>
                <a:tab pos="355591" algn="l"/>
              </a:tabLst>
            </a:pPr>
            <a:r>
              <a:rPr lang="en-US" sz="2000" kern="1200" dirty="0" err="1">
                <a:solidFill>
                  <a:schemeClr val="tx1"/>
                </a:solidFill>
                <a:latin typeface="+mn-lt"/>
                <a:ea typeface="+mn-ea"/>
                <a:cs typeface="+mn-cs"/>
              </a:rPr>
              <a:t>Lượng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năng</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lượng</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điện</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và</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hơi</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cho</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một</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bể</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giũ</a:t>
            </a:r>
            <a:r>
              <a:rPr lang="en-US" sz="2000" kern="1200" spc="-20" dirty="0">
                <a:solidFill>
                  <a:schemeClr val="tx1"/>
                </a:solidFill>
                <a:latin typeface="+mn-lt"/>
                <a:ea typeface="+mn-ea"/>
                <a:cs typeface="+mn-cs"/>
              </a:rPr>
              <a:t> </a:t>
            </a:r>
            <a:r>
              <a:rPr lang="en-US" sz="2000" kern="1200" spc="-25" dirty="0" err="1">
                <a:solidFill>
                  <a:schemeClr val="tx1"/>
                </a:solidFill>
                <a:latin typeface="+mn-lt"/>
                <a:ea typeface="+mn-ea"/>
                <a:cs typeface="+mn-cs"/>
              </a:rPr>
              <a:t>hồ</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và</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một</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bể</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giặt</a:t>
            </a:r>
            <a:r>
              <a:rPr lang="en-US" sz="2000" kern="1200" spc="-11" dirty="0">
                <a:solidFill>
                  <a:schemeClr val="tx1"/>
                </a:solidFill>
                <a:latin typeface="+mn-lt"/>
                <a:ea typeface="+mn-ea"/>
                <a:cs typeface="+mn-cs"/>
              </a:rPr>
              <a:t> </a:t>
            </a:r>
            <a:r>
              <a:rPr lang="en-US" sz="2000" kern="1200" spc="-25" dirty="0" err="1">
                <a:solidFill>
                  <a:schemeClr val="tx1"/>
                </a:solidFill>
                <a:latin typeface="+mn-lt"/>
                <a:ea typeface="+mn-ea"/>
                <a:cs typeface="+mn-cs"/>
              </a:rPr>
              <a:t>nhẹ</a:t>
            </a:r>
            <a:endParaRPr lang="en-US" sz="2000" kern="1200" dirty="0">
              <a:solidFill>
                <a:schemeClr val="tx1"/>
              </a:solidFill>
              <a:latin typeface="+mn-lt"/>
              <a:ea typeface="+mn-ea"/>
              <a:cs typeface="+mn-cs"/>
            </a:endParaRPr>
          </a:p>
          <a:p>
            <a:pPr marL="354956" indent="-304792">
              <a:lnSpc>
                <a:spcPct val="90000"/>
              </a:lnSpc>
              <a:spcBef>
                <a:spcPts val="375"/>
              </a:spcBef>
              <a:buFont typeface="Arial" panose="020B0604020202020204" pitchFamily="34" charset="0"/>
              <a:buChar char="•"/>
              <a:tabLst>
                <a:tab pos="354956" algn="l"/>
              </a:tabLst>
            </a:pPr>
            <a:r>
              <a:rPr lang="en-US" sz="2000" kern="1200" dirty="0" err="1">
                <a:solidFill>
                  <a:schemeClr val="tx1"/>
                </a:solidFill>
                <a:latin typeface="+mn-lt"/>
                <a:ea typeface="+mn-ea"/>
                <a:cs typeface="+mn-cs"/>
              </a:rPr>
              <a:t>Tần</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suất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áp</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dụng</a:t>
            </a:r>
            <a:r>
              <a:rPr lang="en-US" sz="2000" kern="1200" dirty="0">
                <a:solidFill>
                  <a:schemeClr val="tx1"/>
                </a:solidFill>
                <a:latin typeface="+mn-lt"/>
                <a:ea typeface="+mn-ea"/>
                <a:cs typeface="+mn-cs"/>
              </a:rPr>
              <a:t>:</a:t>
            </a:r>
            <a:r>
              <a:rPr lang="en-US" sz="2000" kern="1200" spc="-20" dirty="0">
                <a:solidFill>
                  <a:schemeClr val="tx1"/>
                </a:solidFill>
                <a:latin typeface="+mn-lt"/>
                <a:ea typeface="+mn-ea"/>
                <a:cs typeface="+mn-cs"/>
              </a:rPr>
              <a:t> </a:t>
            </a:r>
            <a:r>
              <a:rPr lang="en-US" sz="2000" kern="1200" spc="-25" dirty="0">
                <a:solidFill>
                  <a:schemeClr val="tx1"/>
                </a:solidFill>
                <a:latin typeface="+mn-lt"/>
                <a:ea typeface="+mn-ea"/>
                <a:cs typeface="+mn-cs"/>
              </a:rPr>
              <a:t>Cao</a:t>
            </a:r>
            <a:endParaRPr lang="en-US" sz="2000" kern="1200" dirty="0">
              <a:solidFill>
                <a:schemeClr val="tx1"/>
              </a:solidFill>
              <a:latin typeface="+mn-lt"/>
              <a:ea typeface="+mn-ea"/>
              <a:cs typeface="+mn-cs"/>
            </a:endParaRPr>
          </a:p>
          <a:p>
            <a:pPr marL="354956" indent="-304792">
              <a:lnSpc>
                <a:spcPct val="90000"/>
              </a:lnSpc>
              <a:spcBef>
                <a:spcPts val="455"/>
              </a:spcBef>
              <a:buFont typeface="Arial" panose="020B0604020202020204" pitchFamily="34" charset="0"/>
              <a:buChar char="•"/>
              <a:tabLst>
                <a:tab pos="354956" algn="l"/>
              </a:tabLst>
            </a:pPr>
            <a:r>
              <a:rPr lang="en-US" sz="2000" kern="1200" dirty="0">
                <a:solidFill>
                  <a:schemeClr val="tx1"/>
                </a:solidFill>
                <a:latin typeface="+mn-lt"/>
                <a:ea typeface="+mn-ea"/>
                <a:cs typeface="+mn-cs"/>
              </a:rPr>
              <a:t>Lưu</a:t>
            </a:r>
            <a:r>
              <a:rPr lang="en-US" sz="2000" kern="1200" spc="-20" dirty="0">
                <a:solidFill>
                  <a:schemeClr val="tx1"/>
                </a:solidFill>
                <a:latin typeface="+mn-lt"/>
                <a:ea typeface="+mn-ea"/>
                <a:cs typeface="+mn-cs"/>
              </a:rPr>
              <a:t> </a:t>
            </a:r>
            <a:r>
              <a:rPr lang="en-US" sz="2000" kern="1200" spc="-51" dirty="0">
                <a:solidFill>
                  <a:schemeClr val="tx1"/>
                </a:solidFill>
                <a:latin typeface="+mn-lt"/>
                <a:ea typeface="+mn-ea"/>
                <a:cs typeface="+mn-cs"/>
              </a:rPr>
              <a:t>ý</a:t>
            </a:r>
            <a:endParaRPr lang="en-US" sz="2000" kern="1200" dirty="0">
              <a:solidFill>
                <a:schemeClr val="tx1"/>
              </a:solidFill>
              <a:latin typeface="+mn-lt"/>
              <a:ea typeface="+mn-ea"/>
              <a:cs typeface="+mn-cs"/>
            </a:endParaRPr>
          </a:p>
          <a:p>
            <a:pPr marL="831830" marR="429248" lvl="1" indent="-380990">
              <a:lnSpc>
                <a:spcPct val="90000"/>
              </a:lnSpc>
              <a:spcBef>
                <a:spcPts val="225"/>
              </a:spcBef>
              <a:buFont typeface="Courier New" panose="02070309020205020404" pitchFamily="49" charset="0"/>
              <a:buChar char="o"/>
              <a:tabLst>
                <a:tab pos="755632" algn="l"/>
              </a:tabLst>
            </a:pPr>
            <a:r>
              <a:rPr lang="en-US" sz="2000" kern="1200" dirty="0">
                <a:solidFill>
                  <a:schemeClr val="tx1"/>
                </a:solidFill>
                <a:latin typeface="+mn-lt"/>
                <a:ea typeface="+mn-ea"/>
                <a:cs typeface="+mn-cs"/>
              </a:rPr>
              <a:t>Phương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pháp</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này</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khả</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thi</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nếu</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loại</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hồ</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được</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sử</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dụng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là</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loại</a:t>
            </a:r>
            <a:r>
              <a:rPr lang="en-US" sz="2000" kern="1200" spc="-25" dirty="0">
                <a:solidFill>
                  <a:schemeClr val="tx1"/>
                </a:solidFill>
                <a:latin typeface="+mn-lt"/>
                <a:ea typeface="+mn-ea"/>
                <a:cs typeface="+mn-cs"/>
              </a:rPr>
              <a:t> </a:t>
            </a:r>
            <a:r>
              <a:rPr lang="en-US" sz="2000" kern="1200" dirty="0">
                <a:solidFill>
                  <a:schemeClr val="tx1"/>
                </a:solidFill>
                <a:latin typeface="+mn-lt"/>
                <a:ea typeface="+mn-ea"/>
                <a:cs typeface="+mn-cs"/>
              </a:rPr>
              <a:t>tan</a:t>
            </a:r>
            <a:r>
              <a:rPr lang="en-US" sz="2000" kern="1200" spc="-31" dirty="0">
                <a:solidFill>
                  <a:schemeClr val="tx1"/>
                </a:solidFill>
                <a:latin typeface="+mn-lt"/>
                <a:ea typeface="+mn-ea"/>
                <a:cs typeface="+mn-cs"/>
              </a:rPr>
              <a:t> </a:t>
            </a:r>
            <a:r>
              <a:rPr lang="en-US" sz="2000" kern="1200" spc="-11" dirty="0" err="1">
                <a:solidFill>
                  <a:schemeClr val="tx1"/>
                </a:solidFill>
                <a:latin typeface="+mn-lt"/>
                <a:ea typeface="+mn-ea"/>
                <a:cs typeface="+mn-cs"/>
              </a:rPr>
              <a:t>trong</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35" dirty="0">
                <a:solidFill>
                  <a:schemeClr val="tx1"/>
                </a:solidFill>
                <a:latin typeface="+mn-lt"/>
                <a:ea typeface="+mn-ea"/>
                <a:cs typeface="+mn-cs"/>
              </a:rPr>
              <a:t> </a:t>
            </a:r>
            <a:r>
              <a:rPr lang="en-US" sz="2000" kern="1200" dirty="0">
                <a:solidFill>
                  <a:schemeClr val="tx1"/>
                </a:solidFill>
                <a:latin typeface="+mn-lt"/>
                <a:ea typeface="+mn-ea"/>
                <a:cs typeface="+mn-cs"/>
              </a:rPr>
              <a: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cần</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khuyến</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khích</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từ</a:t>
            </a:r>
            <a:r>
              <a:rPr lang="en-US" sz="2000" kern="1200" spc="-40" dirty="0">
                <a:solidFill>
                  <a:schemeClr val="tx1"/>
                </a:solidFill>
                <a:latin typeface="+mn-lt"/>
                <a:ea typeface="+mn-ea"/>
                <a:cs typeface="+mn-cs"/>
              </a:rPr>
              <a:t> </a:t>
            </a:r>
            <a:r>
              <a:rPr lang="en-US" sz="2000" kern="1200" dirty="0" err="1">
                <a:solidFill>
                  <a:schemeClr val="tx1"/>
                </a:solidFill>
                <a:latin typeface="+mn-lt"/>
                <a:ea typeface="+mn-ea"/>
                <a:cs typeface="+mn-cs"/>
              </a:rPr>
              <a:t>các</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nhãn</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hàng</a:t>
            </a:r>
            <a:r>
              <a:rPr lang="en-US" sz="2000" kern="1200" dirty="0">
                <a:solidFill>
                  <a:schemeClr val="tx1"/>
                </a:solidFill>
                <a:latin typeface="+mn-lt"/>
                <a:ea typeface="+mn-ea"/>
                <a:cs typeface="+mn-cs"/>
              </a:rPr>
              <a:t>/</a:t>
            </a:r>
            <a:r>
              <a:rPr lang="en-US" sz="2000" kern="1200" dirty="0" err="1">
                <a:solidFill>
                  <a:schemeClr val="tx1"/>
                </a:solidFill>
                <a:latin typeface="+mn-lt"/>
                <a:ea typeface="+mn-ea"/>
                <a:cs typeface="+mn-cs"/>
              </a:rPr>
              <a:t>người</a:t>
            </a:r>
            <a:r>
              <a:rPr lang="en-US" sz="2000" kern="1200" spc="-31" dirty="0">
                <a:solidFill>
                  <a:schemeClr val="tx1"/>
                </a:solidFill>
                <a:latin typeface="+mn-lt"/>
                <a:ea typeface="+mn-ea"/>
                <a:cs typeface="+mn-cs"/>
              </a:rPr>
              <a:t> </a:t>
            </a:r>
            <a:r>
              <a:rPr lang="en-US" sz="2000" kern="1200" spc="-25" dirty="0" err="1">
                <a:solidFill>
                  <a:schemeClr val="tx1"/>
                </a:solidFill>
                <a:latin typeface="+mn-lt"/>
                <a:ea typeface="+mn-ea"/>
                <a:cs typeface="+mn-cs"/>
              </a:rPr>
              <a:t>mua</a:t>
            </a:r>
            <a:endParaRPr lang="en-US" sz="2000" kern="1200" dirty="0">
              <a:solidFill>
                <a:schemeClr val="tx1"/>
              </a:solidFill>
              <a:latin typeface="+mn-lt"/>
              <a:ea typeface="+mn-ea"/>
              <a:cs typeface="+mn-cs"/>
            </a:endParaRPr>
          </a:p>
          <a:p>
            <a:pPr marL="831194" lvl="1" indent="-380990">
              <a:lnSpc>
                <a:spcPct val="90000"/>
              </a:lnSpc>
              <a:spcBef>
                <a:spcPts val="311"/>
              </a:spcBef>
              <a:buFont typeface="Courier New" panose="02070309020205020404" pitchFamily="49" charset="0"/>
              <a:buChar char="o"/>
              <a:tabLst>
                <a:tab pos="754996" algn="l"/>
              </a:tabLst>
            </a:pPr>
            <a:r>
              <a:rPr lang="en-US" sz="2000" kern="1200" dirty="0" err="1">
                <a:solidFill>
                  <a:schemeClr val="tx1"/>
                </a:solidFill>
                <a:latin typeface="+mn-lt"/>
                <a:ea typeface="+mn-ea"/>
                <a:cs typeface="+mn-cs"/>
              </a:rPr>
              <a:t>Nếu</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là</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vải</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nặng</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hoặc</a:t>
            </a:r>
            <a:r>
              <a:rPr lang="en-US" sz="2000" kern="1200" spc="-5" dirty="0">
                <a:solidFill>
                  <a:schemeClr val="tx1"/>
                </a:solidFill>
                <a:latin typeface="+mn-lt"/>
                <a:ea typeface="+mn-ea"/>
                <a:cs typeface="+mn-cs"/>
              </a:rPr>
              <a:t> </a:t>
            </a:r>
            <a:r>
              <a:rPr lang="en-US" sz="2000" kern="1200" dirty="0" err="1">
                <a:solidFill>
                  <a:schemeClr val="tx1"/>
                </a:solidFill>
                <a:latin typeface="+mn-lt"/>
                <a:ea typeface="+mn-ea"/>
                <a:cs typeface="+mn-cs"/>
              </a:rPr>
              <a:t>vải</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dễ</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bị</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mài</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mòn</a:t>
            </a:r>
            <a:r>
              <a:rPr lang="en-US" sz="2000" kern="1200" dirty="0">
                <a:solidFill>
                  <a:schemeClr val="tx1"/>
                </a:solidFill>
                <a:latin typeface="+mn-lt"/>
                <a:ea typeface="+mn-ea"/>
                <a:cs typeface="+mn-cs"/>
              </a:rPr>
              <a:t>,</a:t>
            </a:r>
            <a:r>
              <a:rPr lang="en-US" sz="2000" kern="1200" spc="-5" dirty="0">
                <a:solidFill>
                  <a:schemeClr val="tx1"/>
                </a:solidFill>
                <a:latin typeface="+mn-lt"/>
                <a:ea typeface="+mn-ea"/>
                <a:cs typeface="+mn-cs"/>
              </a:rPr>
              <a:t> </a:t>
            </a:r>
            <a:r>
              <a:rPr lang="en-US" sz="2000" kern="1200" dirty="0" err="1">
                <a:solidFill>
                  <a:schemeClr val="tx1"/>
                </a:solidFill>
                <a:latin typeface="+mn-lt"/>
                <a:ea typeface="+mn-ea"/>
                <a:cs typeface="+mn-cs"/>
              </a:rPr>
              <a:t>có</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thể</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vẫn</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cần</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giặt</a:t>
            </a:r>
            <a:r>
              <a:rPr lang="en-US" sz="2000" kern="1200" dirty="0">
                <a:solidFill>
                  <a:schemeClr val="tx1"/>
                </a:solidFill>
                <a:latin typeface="+mn-lt"/>
                <a:ea typeface="+mn-ea"/>
                <a:cs typeface="+mn-cs"/>
              </a:rPr>
              <a:t> </a:t>
            </a:r>
            <a:r>
              <a:rPr lang="en-US" sz="2000" kern="1200" spc="-25" dirty="0" err="1">
                <a:solidFill>
                  <a:schemeClr val="tx1"/>
                </a:solidFill>
                <a:latin typeface="+mn-lt"/>
                <a:ea typeface="+mn-ea"/>
                <a:cs typeface="+mn-cs"/>
              </a:rPr>
              <a:t>nhẹ</a:t>
            </a:r>
            <a:endParaRPr lang="en-US" sz="2000" kern="1200" dirty="0">
              <a:solidFill>
                <a:schemeClr val="tx1"/>
              </a:solidFill>
              <a:latin typeface="+mn-lt"/>
              <a:ea typeface="+mn-ea"/>
              <a:cs typeface="+mn-cs"/>
            </a:endParaRPr>
          </a:p>
          <a:p>
            <a:pPr marL="831194" lvl="1" indent="-380990">
              <a:lnSpc>
                <a:spcPct val="90000"/>
              </a:lnSpc>
              <a:spcBef>
                <a:spcPts val="265"/>
              </a:spcBef>
              <a:buFont typeface="Courier New" panose="02070309020205020404" pitchFamily="49" charset="0"/>
              <a:buChar char="o"/>
              <a:tabLst>
                <a:tab pos="754996" algn="l"/>
              </a:tabLst>
            </a:pPr>
            <a:r>
              <a:rPr lang="en-US" sz="2000" kern="1200" dirty="0" err="1">
                <a:solidFill>
                  <a:schemeClr val="tx1"/>
                </a:solidFill>
                <a:latin typeface="+mn-lt"/>
                <a:ea typeface="+mn-ea"/>
                <a:cs typeface="+mn-cs"/>
              </a:rPr>
              <a:t>Có</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thể</a:t>
            </a:r>
            <a:r>
              <a:rPr lang="en-US" sz="2000" kern="1200" spc="-11" dirty="0">
                <a:solidFill>
                  <a:schemeClr val="tx1"/>
                </a:solidFill>
                <a:latin typeface="+mn-lt"/>
                <a:ea typeface="+mn-ea"/>
                <a:cs typeface="+mn-cs"/>
              </a:rPr>
              <a:t> </a:t>
            </a:r>
            <a:r>
              <a:rPr lang="en-US" sz="2000" kern="1200" dirty="0" err="1">
                <a:solidFill>
                  <a:schemeClr val="tx1"/>
                </a:solidFill>
                <a:latin typeface="+mn-lt"/>
                <a:ea typeface="+mn-ea"/>
                <a:cs typeface="+mn-cs"/>
              </a:rPr>
              <a:t>xảy</a:t>
            </a:r>
            <a:r>
              <a:rPr lang="en-US" sz="2000" kern="1200" dirty="0">
                <a:solidFill>
                  <a:schemeClr val="tx1"/>
                </a:solidFill>
                <a:latin typeface="+mn-lt"/>
                <a:ea typeface="+mn-ea"/>
                <a:cs typeface="+mn-cs"/>
              </a:rPr>
              <a:t> </a:t>
            </a:r>
            <a:r>
              <a:rPr lang="en-US" sz="2000" kern="1200" dirty="0" err="1">
                <a:solidFill>
                  <a:schemeClr val="tx1"/>
                </a:solidFill>
                <a:latin typeface="+mn-lt"/>
                <a:ea typeface="+mn-ea"/>
                <a:cs typeface="+mn-cs"/>
              </a:rPr>
              <a:t>ra</a:t>
            </a:r>
            <a:r>
              <a:rPr lang="en-US" sz="2000" kern="1200" spc="-11" dirty="0">
                <a:solidFill>
                  <a:schemeClr val="tx1"/>
                </a:solidFill>
                <a:latin typeface="+mn-lt"/>
                <a:ea typeface="+mn-ea"/>
                <a:cs typeface="+mn-cs"/>
              </a:rPr>
              <a:t> </a:t>
            </a:r>
            <a:r>
              <a:rPr lang="en-US" sz="2000" kern="1200" dirty="0">
                <a:solidFill>
                  <a:schemeClr val="tx1"/>
                </a:solidFill>
                <a:latin typeface="+mn-lt"/>
                <a:ea typeface="+mn-ea"/>
                <a:cs typeface="+mn-cs"/>
              </a:rPr>
              <a:t>co</a:t>
            </a:r>
            <a:r>
              <a:rPr lang="en-US" sz="2000" kern="1200" spc="-5" dirty="0">
                <a:solidFill>
                  <a:schemeClr val="tx1"/>
                </a:solidFill>
                <a:latin typeface="+mn-lt"/>
                <a:ea typeface="+mn-ea"/>
                <a:cs typeface="+mn-cs"/>
              </a:rPr>
              <a:t> </a:t>
            </a:r>
            <a:r>
              <a:rPr lang="en-US" sz="2000" kern="1200" spc="-25" dirty="0" err="1">
                <a:solidFill>
                  <a:schemeClr val="tx1"/>
                </a:solidFill>
                <a:latin typeface="+mn-lt"/>
                <a:ea typeface="+mn-ea"/>
                <a:cs typeface="+mn-cs"/>
              </a:rPr>
              <a:t>vải</a:t>
            </a:r>
            <a:endParaRPr lang="en-US" sz="2000" kern="1200" dirty="0">
              <a:solidFill>
                <a:schemeClr val="tx1"/>
              </a:solidFill>
              <a:latin typeface="+mn-lt"/>
              <a:ea typeface="+mn-ea"/>
              <a:cs typeface="+mn-cs"/>
            </a:endParaRPr>
          </a:p>
        </p:txBody>
      </p:sp>
      <p:sp>
        <p:nvSpPr>
          <p:cNvPr id="4" name="TextBox 3">
            <a:extLst>
              <a:ext uri="{FF2B5EF4-FFF2-40B4-BE49-F238E27FC236}">
                <a16:creationId xmlns:a16="http://schemas.microsoft.com/office/drawing/2014/main" id="{345BC9E3-440F-A38B-5E8B-F945C032D154}"/>
              </a:ext>
            </a:extLst>
          </p:cNvPr>
          <p:cNvSpPr txBox="1"/>
          <p:nvPr/>
        </p:nvSpPr>
        <p:spPr>
          <a:xfrm>
            <a:off x="816428" y="2496230"/>
            <a:ext cx="6096000" cy="424732"/>
          </a:xfrm>
          <a:prstGeom prst="rect">
            <a:avLst/>
          </a:prstGeom>
          <a:noFill/>
        </p:spPr>
        <p:txBody>
          <a:bodyPr wrap="square">
            <a:spAutoFit/>
          </a:bodyPr>
          <a:lstStyle/>
          <a:p>
            <a:pPr>
              <a:lnSpc>
                <a:spcPct val="90000"/>
              </a:lnSpc>
              <a:spcBef>
                <a:spcPts val="100"/>
              </a:spcBef>
            </a:pPr>
            <a:r>
              <a:rPr lang="en-US" sz="2400" b="1" kern="1200" dirty="0" err="1">
                <a:solidFill>
                  <a:schemeClr val="accent4">
                    <a:lumMod val="50000"/>
                  </a:schemeClr>
                </a:solidFill>
                <a:latin typeface="+mn-lt"/>
                <a:ea typeface="+mn-ea"/>
                <a:cs typeface="+mn-cs"/>
              </a:rPr>
              <a:t>Không</a:t>
            </a:r>
            <a:r>
              <a:rPr lang="en-US" sz="2400" b="1" kern="1200" spc="-40" dirty="0">
                <a:solidFill>
                  <a:schemeClr val="accent4">
                    <a:lumMod val="50000"/>
                  </a:schemeClr>
                </a:solidFill>
                <a:latin typeface="+mn-lt"/>
                <a:ea typeface="+mn-ea"/>
                <a:cs typeface="+mn-cs"/>
              </a:rPr>
              <a:t> </a:t>
            </a:r>
            <a:r>
              <a:rPr lang="en-US" sz="2400" b="1" kern="1200" dirty="0" err="1">
                <a:solidFill>
                  <a:schemeClr val="accent4">
                    <a:lumMod val="50000"/>
                  </a:schemeClr>
                </a:solidFill>
                <a:latin typeface="+mn-lt"/>
                <a:ea typeface="+mn-ea"/>
                <a:cs typeface="+mn-cs"/>
              </a:rPr>
              <a:t>giũ</a:t>
            </a:r>
            <a:r>
              <a:rPr lang="en-US" sz="2400" b="1" kern="1200" spc="-35" dirty="0">
                <a:solidFill>
                  <a:schemeClr val="accent4">
                    <a:lumMod val="50000"/>
                  </a:schemeClr>
                </a:solidFill>
                <a:latin typeface="+mn-lt"/>
                <a:ea typeface="+mn-ea"/>
                <a:cs typeface="+mn-cs"/>
              </a:rPr>
              <a:t> </a:t>
            </a:r>
            <a:r>
              <a:rPr lang="en-US" sz="2400" b="1" kern="1200" spc="-25" dirty="0" err="1">
                <a:solidFill>
                  <a:schemeClr val="accent4">
                    <a:lumMod val="50000"/>
                  </a:schemeClr>
                </a:solidFill>
                <a:latin typeface="+mn-lt"/>
                <a:ea typeface="+mn-ea"/>
                <a:cs typeface="+mn-cs"/>
              </a:rPr>
              <a:t>hồ</a:t>
            </a:r>
            <a:endParaRPr lang="en-US" sz="2400" kern="1200" dirty="0">
              <a:solidFill>
                <a:schemeClr val="accent4">
                  <a:lumMod val="50000"/>
                </a:schemeClr>
              </a:solidFill>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38881" y="1057644"/>
            <a:ext cx="3571811" cy="3573516"/>
          </a:xfrm>
          <a:prstGeom prst="rect">
            <a:avLst/>
          </a:prstGeom>
        </p:spPr>
        <p:txBody>
          <a:bodyPr spcFirstLastPara="1" vert="horz" wrap="square" lIns="121920" tIns="60960" rIns="121920" bIns="60960" rtlCol="0" anchor="b" anchorCtr="0">
            <a:normAutofit fontScale="90000"/>
          </a:bodyPr>
          <a:lstStyle/>
          <a:p>
            <a:pPr marL="12700" marR="5080">
              <a:lnSpc>
                <a:spcPct val="90000"/>
              </a:lnSpc>
              <a:spcBef>
                <a:spcPct val="0"/>
              </a:spcBef>
            </a:pPr>
            <a:r>
              <a:rPr lang="en-US" sz="4667" kern="1200" dirty="0" err="1">
                <a:solidFill>
                  <a:schemeClr val="accent4">
                    <a:lumMod val="50000"/>
                  </a:schemeClr>
                </a:solidFill>
                <a:latin typeface="+mj-lt"/>
                <a:ea typeface="+mj-ea"/>
                <a:cs typeface="+mj-cs"/>
              </a:rPr>
              <a:t>Chương</a:t>
            </a:r>
            <a:r>
              <a:rPr lang="en-US" sz="4667" kern="1200" spc="-80" dirty="0">
                <a:solidFill>
                  <a:schemeClr val="accent4">
                    <a:lumMod val="50000"/>
                  </a:schemeClr>
                </a:solidFill>
                <a:latin typeface="+mj-lt"/>
                <a:ea typeface="+mj-ea"/>
                <a:cs typeface="+mj-cs"/>
              </a:rPr>
              <a:t> </a:t>
            </a:r>
            <a:r>
              <a:rPr lang="en-US" sz="4667" kern="1200" dirty="0" err="1">
                <a:solidFill>
                  <a:schemeClr val="accent4">
                    <a:lumMod val="50000"/>
                  </a:schemeClr>
                </a:solidFill>
                <a:latin typeface="+mj-lt"/>
                <a:ea typeface="+mj-ea"/>
                <a:cs typeface="+mj-cs"/>
              </a:rPr>
              <a:t>trình</a:t>
            </a:r>
            <a:r>
              <a:rPr lang="en-US" sz="4667" kern="1200" spc="-75" dirty="0">
                <a:solidFill>
                  <a:schemeClr val="accent4">
                    <a:lumMod val="50000"/>
                  </a:schemeClr>
                </a:solidFill>
                <a:latin typeface="+mj-lt"/>
                <a:ea typeface="+mj-ea"/>
                <a:cs typeface="+mj-cs"/>
              </a:rPr>
              <a:t> </a:t>
            </a:r>
            <a:r>
              <a:rPr lang="en-US" sz="4667" kern="1200" spc="-11" dirty="0">
                <a:solidFill>
                  <a:schemeClr val="accent4">
                    <a:lumMod val="50000"/>
                  </a:schemeClr>
                </a:solidFill>
                <a:latin typeface="+mj-lt"/>
                <a:ea typeface="+mj-ea"/>
                <a:cs typeface="+mj-cs"/>
              </a:rPr>
              <a:t>Water&lt;Less™</a:t>
            </a:r>
            <a:r>
              <a:rPr lang="en-US" sz="4667" kern="1200" spc="-75" dirty="0">
                <a:solidFill>
                  <a:schemeClr val="accent4">
                    <a:lumMod val="50000"/>
                  </a:schemeClr>
                </a:solidFill>
                <a:latin typeface="+mj-lt"/>
                <a:ea typeface="+mj-ea"/>
                <a:cs typeface="+mj-cs"/>
              </a:rPr>
              <a:t> </a:t>
            </a:r>
            <a:r>
              <a:rPr lang="en-US" sz="4667" kern="1200" dirty="0" err="1">
                <a:solidFill>
                  <a:schemeClr val="accent4">
                    <a:lumMod val="50000"/>
                  </a:schemeClr>
                </a:solidFill>
                <a:latin typeface="+mj-lt"/>
                <a:ea typeface="+mj-ea"/>
                <a:cs typeface="+mj-cs"/>
              </a:rPr>
              <a:t>của</a:t>
            </a:r>
            <a:r>
              <a:rPr lang="en-US" sz="4667" kern="1200" spc="-71" dirty="0">
                <a:solidFill>
                  <a:schemeClr val="accent4">
                    <a:lumMod val="50000"/>
                  </a:schemeClr>
                </a:solidFill>
                <a:latin typeface="+mj-lt"/>
                <a:ea typeface="+mj-ea"/>
                <a:cs typeface="+mj-cs"/>
              </a:rPr>
              <a:t> </a:t>
            </a:r>
            <a:r>
              <a:rPr lang="en-US" sz="4667" kern="1200" spc="-20" dirty="0">
                <a:solidFill>
                  <a:schemeClr val="accent4">
                    <a:lumMod val="50000"/>
                  </a:schemeClr>
                </a:solidFill>
                <a:latin typeface="+mj-lt"/>
                <a:ea typeface="+mj-ea"/>
                <a:cs typeface="+mj-cs"/>
              </a:rPr>
              <a:t>Levi </a:t>
            </a:r>
            <a:r>
              <a:rPr lang="en-US" sz="4667" kern="1200" dirty="0">
                <a:solidFill>
                  <a:schemeClr val="accent4">
                    <a:lumMod val="50000"/>
                  </a:schemeClr>
                </a:solidFill>
                <a:latin typeface="+mj-lt"/>
                <a:ea typeface="+mj-ea"/>
                <a:cs typeface="+mj-cs"/>
              </a:rPr>
              <a:t>Strauss</a:t>
            </a:r>
            <a:r>
              <a:rPr lang="en-US" sz="4667" kern="1200" spc="-45" dirty="0">
                <a:solidFill>
                  <a:schemeClr val="accent4">
                    <a:lumMod val="50000"/>
                  </a:schemeClr>
                </a:solidFill>
                <a:latin typeface="+mj-lt"/>
                <a:ea typeface="+mj-ea"/>
                <a:cs typeface="+mj-cs"/>
              </a:rPr>
              <a:t> </a:t>
            </a:r>
            <a:r>
              <a:rPr lang="en-US" sz="4667" kern="1200" dirty="0">
                <a:solidFill>
                  <a:schemeClr val="accent4">
                    <a:lumMod val="50000"/>
                  </a:schemeClr>
                </a:solidFill>
                <a:latin typeface="+mj-lt"/>
                <a:ea typeface="+mj-ea"/>
                <a:cs typeface="+mj-cs"/>
              </a:rPr>
              <a:t>&amp;</a:t>
            </a:r>
            <a:r>
              <a:rPr lang="en-US" sz="4667" kern="1200" spc="-40" dirty="0">
                <a:solidFill>
                  <a:schemeClr val="accent4">
                    <a:lumMod val="50000"/>
                  </a:schemeClr>
                </a:solidFill>
                <a:latin typeface="+mj-lt"/>
                <a:ea typeface="+mj-ea"/>
                <a:cs typeface="+mj-cs"/>
              </a:rPr>
              <a:t> </a:t>
            </a:r>
            <a:r>
              <a:rPr lang="en-US" sz="4667" kern="1200" spc="-25" dirty="0">
                <a:solidFill>
                  <a:schemeClr val="accent4">
                    <a:lumMod val="50000"/>
                  </a:schemeClr>
                </a:solidFill>
                <a:latin typeface="+mj-lt"/>
                <a:ea typeface="+mj-ea"/>
                <a:cs typeface="+mj-cs"/>
              </a:rPr>
              <a:t>Co.</a:t>
            </a:r>
          </a:p>
        </p:txBody>
      </p:sp>
      <p:sp>
        <p:nvSpPr>
          <p:cNvPr id="4" name="object 4"/>
          <p:cNvSpPr txBox="1"/>
          <p:nvPr/>
        </p:nvSpPr>
        <p:spPr>
          <a:xfrm>
            <a:off x="638881" y="4631160"/>
            <a:ext cx="3571811" cy="1559328"/>
          </a:xfrm>
          <a:prstGeom prst="rect">
            <a:avLst/>
          </a:prstGeom>
        </p:spPr>
        <p:txBody>
          <a:bodyPr vert="horz" lIns="121920" tIns="60960" rIns="121920" bIns="60960" rtlCol="0">
            <a:normAutofit/>
          </a:bodyPr>
          <a:lstStyle/>
          <a:p>
            <a:pPr>
              <a:lnSpc>
                <a:spcPct val="90000"/>
              </a:lnSpc>
              <a:spcBef>
                <a:spcPts val="1333"/>
              </a:spcBef>
            </a:pPr>
            <a:r>
              <a:rPr lang="en-US" sz="3200" b="1" kern="1200" dirty="0">
                <a:solidFill>
                  <a:schemeClr val="accent4">
                    <a:lumMod val="50000"/>
                  </a:schemeClr>
                </a:solidFill>
                <a:latin typeface="+mn-lt"/>
                <a:ea typeface="+mn-ea"/>
                <a:cs typeface="+mn-cs"/>
              </a:rPr>
              <a:t>Tăng</a:t>
            </a:r>
            <a:r>
              <a:rPr lang="en-US" sz="3200" b="1" kern="1200" spc="-20" dirty="0">
                <a:solidFill>
                  <a:schemeClr val="accent4">
                    <a:lumMod val="50000"/>
                  </a:schemeClr>
                </a:solidFill>
                <a:latin typeface="+mn-lt"/>
                <a:ea typeface="+mn-ea"/>
                <a:cs typeface="+mn-cs"/>
              </a:rPr>
              <a:t> </a:t>
            </a:r>
            <a:r>
              <a:rPr lang="en-US" sz="3200" b="1" kern="1200" dirty="0">
                <a:solidFill>
                  <a:schemeClr val="accent4">
                    <a:lumMod val="50000"/>
                  </a:schemeClr>
                </a:solidFill>
                <a:latin typeface="+mn-lt"/>
                <a:ea typeface="+mn-ea"/>
                <a:cs typeface="+mn-cs"/>
              </a:rPr>
              <a:t>nồng</a:t>
            </a:r>
            <a:r>
              <a:rPr lang="en-US" sz="3200" b="1" kern="1200" spc="-20" dirty="0">
                <a:solidFill>
                  <a:schemeClr val="accent4">
                    <a:lumMod val="50000"/>
                  </a:schemeClr>
                </a:solidFill>
                <a:latin typeface="+mn-lt"/>
                <a:ea typeface="+mn-ea"/>
                <a:cs typeface="+mn-cs"/>
              </a:rPr>
              <a:t> </a:t>
            </a:r>
            <a:r>
              <a:rPr lang="en-US" sz="3200" b="1" kern="1200" dirty="0">
                <a:solidFill>
                  <a:schemeClr val="accent4">
                    <a:lumMod val="50000"/>
                  </a:schemeClr>
                </a:solidFill>
                <a:latin typeface="+mn-lt"/>
                <a:ea typeface="+mn-ea"/>
                <a:cs typeface="+mn-cs"/>
              </a:rPr>
              <a:t>độ</a:t>
            </a:r>
            <a:r>
              <a:rPr lang="en-US" sz="3200" b="1" kern="1200" spc="-20" dirty="0">
                <a:solidFill>
                  <a:schemeClr val="accent4">
                    <a:lumMod val="50000"/>
                  </a:schemeClr>
                </a:solidFill>
                <a:latin typeface="+mn-lt"/>
                <a:ea typeface="+mn-ea"/>
                <a:cs typeface="+mn-cs"/>
              </a:rPr>
              <a:t> Ozone</a:t>
            </a:r>
            <a:endParaRPr lang="en-US" sz="3200" kern="1200" dirty="0">
              <a:solidFill>
                <a:schemeClr val="accent4">
                  <a:lumMod val="50000"/>
                </a:schemeClr>
              </a:solidFill>
              <a:latin typeface="+mn-lt"/>
              <a:ea typeface="+mn-ea"/>
              <a:cs typeface="+mn-cs"/>
            </a:endParaRPr>
          </a:p>
        </p:txBody>
      </p:sp>
      <p:sp>
        <p:nvSpPr>
          <p:cNvPr id="3" name="object 3"/>
          <p:cNvSpPr txBox="1"/>
          <p:nvPr/>
        </p:nvSpPr>
        <p:spPr>
          <a:xfrm>
            <a:off x="4656384" y="1058736"/>
            <a:ext cx="6896735" cy="5624617"/>
          </a:xfrm>
          <a:prstGeom prst="rect">
            <a:avLst/>
          </a:prstGeom>
        </p:spPr>
        <p:txBody>
          <a:bodyPr vert="horz" wrap="square" lIns="0" tIns="45720" rIns="0" bIns="0" rtlCol="0">
            <a:spAutoFit/>
          </a:bodyPr>
          <a:lstStyle/>
          <a:p>
            <a:pPr marL="354956" indent="-342257">
              <a:spcBef>
                <a:spcPts val="360"/>
              </a:spcBef>
              <a:buChar char="•"/>
              <a:tabLst>
                <a:tab pos="354956" algn="l"/>
              </a:tabLst>
            </a:pPr>
            <a:r>
              <a:rPr sz="1800" dirty="0">
                <a:solidFill>
                  <a:schemeClr val="tx1"/>
                </a:solidFill>
              </a:rPr>
              <a:t>Lượng</a:t>
            </a:r>
            <a:r>
              <a:rPr sz="1800" spc="-25" dirty="0">
                <a:solidFill>
                  <a:schemeClr val="tx1"/>
                </a:solidFill>
              </a:rPr>
              <a:t> </a:t>
            </a:r>
            <a:r>
              <a:rPr sz="1800" dirty="0">
                <a:solidFill>
                  <a:schemeClr val="tx1"/>
                </a:solidFill>
              </a:rPr>
              <a:t>nước</a:t>
            </a:r>
            <a:r>
              <a:rPr sz="1800" spc="-15" dirty="0">
                <a:solidFill>
                  <a:schemeClr val="tx1"/>
                </a:solidFill>
              </a:rPr>
              <a:t> </a:t>
            </a:r>
            <a:r>
              <a:rPr sz="1800" dirty="0">
                <a:solidFill>
                  <a:schemeClr val="tx1"/>
                </a:solidFill>
              </a:rPr>
              <a:t>tiết</a:t>
            </a:r>
            <a:r>
              <a:rPr sz="1800" spc="-11" dirty="0">
                <a:solidFill>
                  <a:schemeClr val="tx1"/>
                </a:solidFill>
              </a:rPr>
              <a:t> </a:t>
            </a:r>
            <a:r>
              <a:rPr sz="1800" dirty="0">
                <a:solidFill>
                  <a:schemeClr val="tx1"/>
                </a:solidFill>
              </a:rPr>
              <a:t>kiệm:</a:t>
            </a:r>
            <a:r>
              <a:rPr sz="1800" spc="-15" dirty="0">
                <a:solidFill>
                  <a:schemeClr val="tx1"/>
                </a:solidFill>
              </a:rPr>
              <a:t> </a:t>
            </a:r>
            <a:r>
              <a:rPr sz="1800" dirty="0">
                <a:solidFill>
                  <a:schemeClr val="tx1"/>
                </a:solidFill>
              </a:rPr>
              <a:t>một</a:t>
            </a:r>
            <a:r>
              <a:rPr sz="1800" spc="-11" dirty="0">
                <a:solidFill>
                  <a:schemeClr val="tx1"/>
                </a:solidFill>
              </a:rPr>
              <a:t> </a:t>
            </a:r>
            <a:r>
              <a:rPr sz="1800" dirty="0">
                <a:solidFill>
                  <a:schemeClr val="tx1"/>
                </a:solidFill>
              </a:rPr>
              <a:t>bể</a:t>
            </a:r>
            <a:r>
              <a:rPr sz="1800" spc="-25" dirty="0">
                <a:solidFill>
                  <a:schemeClr val="tx1"/>
                </a:solidFill>
              </a:rPr>
              <a:t> </a:t>
            </a:r>
            <a:r>
              <a:rPr sz="1800" dirty="0">
                <a:solidFill>
                  <a:schemeClr val="tx1"/>
                </a:solidFill>
              </a:rPr>
              <a:t>tẩy</a:t>
            </a:r>
            <a:r>
              <a:rPr sz="1800" spc="-15" dirty="0">
                <a:solidFill>
                  <a:schemeClr val="tx1"/>
                </a:solidFill>
              </a:rPr>
              <a:t> </a:t>
            </a:r>
            <a:r>
              <a:rPr sz="1800" dirty="0">
                <a:solidFill>
                  <a:schemeClr val="tx1"/>
                </a:solidFill>
              </a:rPr>
              <a:t>trắng</a:t>
            </a:r>
            <a:r>
              <a:rPr sz="1800" spc="-20" dirty="0">
                <a:solidFill>
                  <a:schemeClr val="tx1"/>
                </a:solidFill>
              </a:rPr>
              <a:t> </a:t>
            </a:r>
            <a:r>
              <a:rPr sz="1800" dirty="0">
                <a:solidFill>
                  <a:schemeClr val="tx1"/>
                </a:solidFill>
              </a:rPr>
              <a:t>và</a:t>
            </a:r>
            <a:r>
              <a:rPr sz="1800" spc="-20" dirty="0">
                <a:solidFill>
                  <a:schemeClr val="tx1"/>
                </a:solidFill>
              </a:rPr>
              <a:t> </a:t>
            </a:r>
            <a:r>
              <a:rPr sz="1800" dirty="0">
                <a:solidFill>
                  <a:schemeClr val="tx1"/>
                </a:solidFill>
              </a:rPr>
              <a:t>một</a:t>
            </a:r>
            <a:r>
              <a:rPr sz="1800" spc="-11" dirty="0">
                <a:solidFill>
                  <a:schemeClr val="tx1"/>
                </a:solidFill>
              </a:rPr>
              <a:t> </a:t>
            </a:r>
            <a:r>
              <a:rPr sz="1800" dirty="0">
                <a:solidFill>
                  <a:schemeClr val="tx1"/>
                </a:solidFill>
              </a:rPr>
              <a:t>bể</a:t>
            </a:r>
            <a:r>
              <a:rPr sz="1800" spc="-20" dirty="0">
                <a:solidFill>
                  <a:schemeClr val="tx1"/>
                </a:solidFill>
              </a:rPr>
              <a:t> </a:t>
            </a:r>
            <a:r>
              <a:rPr sz="1800" dirty="0">
                <a:solidFill>
                  <a:schemeClr val="tx1"/>
                </a:solidFill>
              </a:rPr>
              <a:t>trung</a:t>
            </a:r>
            <a:r>
              <a:rPr sz="1800" spc="-20" dirty="0">
                <a:solidFill>
                  <a:schemeClr val="tx1"/>
                </a:solidFill>
              </a:rPr>
              <a:t> </a:t>
            </a:r>
            <a:r>
              <a:rPr sz="1800" spc="-25" dirty="0">
                <a:solidFill>
                  <a:schemeClr val="tx1"/>
                </a:solidFill>
              </a:rPr>
              <a:t>hòa</a:t>
            </a:r>
            <a:endParaRPr sz="1800" dirty="0">
              <a:solidFill>
                <a:schemeClr val="tx1"/>
              </a:solidFill>
            </a:endParaRPr>
          </a:p>
          <a:p>
            <a:pPr marL="354956" indent="-342257">
              <a:spcBef>
                <a:spcPts val="265"/>
              </a:spcBef>
              <a:buChar char="•"/>
              <a:tabLst>
                <a:tab pos="354956" algn="l"/>
              </a:tabLst>
            </a:pPr>
            <a:r>
              <a:rPr sz="1800" dirty="0">
                <a:solidFill>
                  <a:schemeClr val="tx1"/>
                </a:solidFill>
              </a:rPr>
              <a:t>Trung</a:t>
            </a:r>
            <a:r>
              <a:rPr sz="1800" spc="-31" dirty="0">
                <a:solidFill>
                  <a:schemeClr val="tx1"/>
                </a:solidFill>
              </a:rPr>
              <a:t> </a:t>
            </a:r>
            <a:r>
              <a:rPr sz="1800" dirty="0">
                <a:solidFill>
                  <a:schemeClr val="tx1"/>
                </a:solidFill>
              </a:rPr>
              <a:t>bình</a:t>
            </a:r>
            <a:r>
              <a:rPr sz="1800" spc="-31" dirty="0">
                <a:solidFill>
                  <a:schemeClr val="tx1"/>
                </a:solidFill>
              </a:rPr>
              <a:t> </a:t>
            </a:r>
            <a:r>
              <a:rPr sz="1800" dirty="0">
                <a:solidFill>
                  <a:schemeClr val="tx1"/>
                </a:solidFill>
              </a:rPr>
              <a:t>lượng</a:t>
            </a:r>
            <a:r>
              <a:rPr sz="1800" spc="-25" dirty="0">
                <a:solidFill>
                  <a:schemeClr val="tx1"/>
                </a:solidFill>
              </a:rPr>
              <a:t> </a:t>
            </a:r>
            <a:r>
              <a:rPr sz="1800" dirty="0">
                <a:solidFill>
                  <a:schemeClr val="tx1"/>
                </a:solidFill>
              </a:rPr>
              <a:t>nước</a:t>
            </a:r>
            <a:r>
              <a:rPr sz="1800" spc="-25" dirty="0">
                <a:solidFill>
                  <a:schemeClr val="tx1"/>
                </a:solidFill>
              </a:rPr>
              <a:t> </a:t>
            </a:r>
            <a:r>
              <a:rPr sz="1800" dirty="0">
                <a:solidFill>
                  <a:schemeClr val="tx1"/>
                </a:solidFill>
              </a:rPr>
              <a:t>tiết</a:t>
            </a:r>
            <a:r>
              <a:rPr sz="1800" spc="-15" dirty="0">
                <a:solidFill>
                  <a:schemeClr val="tx1"/>
                </a:solidFill>
              </a:rPr>
              <a:t> </a:t>
            </a:r>
            <a:r>
              <a:rPr sz="1800" dirty="0">
                <a:solidFill>
                  <a:schemeClr val="tx1"/>
                </a:solidFill>
              </a:rPr>
              <a:t>kiệm:</a:t>
            </a:r>
            <a:r>
              <a:rPr sz="1800" spc="-25" dirty="0">
                <a:solidFill>
                  <a:schemeClr val="tx1"/>
                </a:solidFill>
              </a:rPr>
              <a:t> </a:t>
            </a:r>
            <a:r>
              <a:rPr sz="1800" dirty="0">
                <a:solidFill>
                  <a:schemeClr val="tx1"/>
                </a:solidFill>
              </a:rPr>
              <a:t>12</a:t>
            </a:r>
            <a:r>
              <a:rPr sz="1800" spc="-25" dirty="0">
                <a:solidFill>
                  <a:schemeClr val="tx1"/>
                </a:solidFill>
              </a:rPr>
              <a:t> </a:t>
            </a:r>
            <a:r>
              <a:rPr sz="1800" dirty="0">
                <a:solidFill>
                  <a:schemeClr val="tx1"/>
                </a:solidFill>
              </a:rPr>
              <a:t>lít</a:t>
            </a:r>
            <a:r>
              <a:rPr sz="1800" spc="-20" dirty="0">
                <a:solidFill>
                  <a:schemeClr val="tx1"/>
                </a:solidFill>
              </a:rPr>
              <a:t> </a:t>
            </a:r>
            <a:r>
              <a:rPr sz="1800" dirty="0">
                <a:solidFill>
                  <a:schemeClr val="tx1"/>
                </a:solidFill>
              </a:rPr>
              <a:t>/</a:t>
            </a:r>
            <a:r>
              <a:rPr sz="1800" spc="-20" dirty="0">
                <a:solidFill>
                  <a:schemeClr val="tx1"/>
                </a:solidFill>
              </a:rPr>
              <a:t> </a:t>
            </a:r>
            <a:r>
              <a:rPr sz="1800" dirty="0">
                <a:solidFill>
                  <a:schemeClr val="tx1"/>
                </a:solidFill>
              </a:rPr>
              <a:t>quần</a:t>
            </a:r>
            <a:r>
              <a:rPr sz="1800" spc="-25" dirty="0">
                <a:solidFill>
                  <a:schemeClr val="tx1"/>
                </a:solidFill>
              </a:rPr>
              <a:t> </a:t>
            </a:r>
            <a:r>
              <a:rPr sz="1800" spc="-11" dirty="0">
                <a:solidFill>
                  <a:schemeClr val="tx1"/>
                </a:solidFill>
              </a:rPr>
              <a:t>jeans</a:t>
            </a:r>
            <a:endParaRPr sz="1800" dirty="0">
              <a:solidFill>
                <a:schemeClr val="tx1"/>
              </a:solidFill>
            </a:endParaRPr>
          </a:p>
          <a:p>
            <a:pPr marL="355591" marR="5080" indent="-342891">
              <a:lnSpc>
                <a:spcPts val="1900"/>
              </a:lnSpc>
              <a:spcBef>
                <a:spcPts val="371"/>
              </a:spcBef>
              <a:buChar char="•"/>
              <a:tabLst>
                <a:tab pos="355591" algn="l"/>
              </a:tabLst>
            </a:pPr>
            <a:r>
              <a:rPr sz="1800" dirty="0">
                <a:solidFill>
                  <a:schemeClr val="tx1"/>
                </a:solidFill>
              </a:rPr>
              <a:t>Lượng</a:t>
            </a:r>
            <a:r>
              <a:rPr sz="1800" spc="-20" dirty="0">
                <a:solidFill>
                  <a:schemeClr val="tx1"/>
                </a:solidFill>
              </a:rPr>
              <a:t> </a:t>
            </a:r>
            <a:r>
              <a:rPr sz="1800" dirty="0">
                <a:solidFill>
                  <a:schemeClr val="tx1"/>
                </a:solidFill>
              </a:rPr>
              <a:t>năng</a:t>
            </a:r>
            <a:r>
              <a:rPr sz="1800" spc="-20" dirty="0">
                <a:solidFill>
                  <a:schemeClr val="tx1"/>
                </a:solidFill>
              </a:rPr>
              <a:t> </a:t>
            </a:r>
            <a:r>
              <a:rPr sz="1800" dirty="0">
                <a:solidFill>
                  <a:schemeClr val="tx1"/>
                </a:solidFill>
              </a:rPr>
              <a:t>lượng</a:t>
            </a:r>
            <a:r>
              <a:rPr sz="1800" spc="-20" dirty="0">
                <a:solidFill>
                  <a:schemeClr val="tx1"/>
                </a:solidFill>
              </a:rPr>
              <a:t> </a:t>
            </a:r>
            <a:r>
              <a:rPr sz="1800" dirty="0">
                <a:solidFill>
                  <a:schemeClr val="tx1"/>
                </a:solidFill>
              </a:rPr>
              <a:t>tiết</a:t>
            </a:r>
            <a:r>
              <a:rPr sz="1800" spc="-11" dirty="0">
                <a:solidFill>
                  <a:schemeClr val="tx1"/>
                </a:solidFill>
              </a:rPr>
              <a:t> </a:t>
            </a:r>
            <a:r>
              <a:rPr sz="1800" dirty="0">
                <a:solidFill>
                  <a:schemeClr val="tx1"/>
                </a:solidFill>
              </a:rPr>
              <a:t>kiệm:</a:t>
            </a:r>
            <a:r>
              <a:rPr sz="1800" spc="-15" dirty="0">
                <a:solidFill>
                  <a:schemeClr val="tx1"/>
                </a:solidFill>
              </a:rPr>
              <a:t> </a:t>
            </a:r>
            <a:r>
              <a:rPr sz="1800" dirty="0">
                <a:solidFill>
                  <a:schemeClr val="tx1"/>
                </a:solidFill>
              </a:rPr>
              <a:t>điện</a:t>
            </a:r>
            <a:r>
              <a:rPr sz="1800" spc="-15" dirty="0">
                <a:solidFill>
                  <a:schemeClr val="tx1"/>
                </a:solidFill>
              </a:rPr>
              <a:t> </a:t>
            </a:r>
            <a:r>
              <a:rPr sz="1800" dirty="0">
                <a:solidFill>
                  <a:schemeClr val="tx1"/>
                </a:solidFill>
              </a:rPr>
              <a:t>và</a:t>
            </a:r>
            <a:r>
              <a:rPr sz="1800" spc="-20" dirty="0">
                <a:solidFill>
                  <a:schemeClr val="tx1"/>
                </a:solidFill>
              </a:rPr>
              <a:t> </a:t>
            </a:r>
            <a:r>
              <a:rPr sz="1800" dirty="0">
                <a:solidFill>
                  <a:schemeClr val="tx1"/>
                </a:solidFill>
              </a:rPr>
              <a:t>hơi</a:t>
            </a:r>
            <a:r>
              <a:rPr sz="1800" spc="-20" dirty="0">
                <a:solidFill>
                  <a:schemeClr val="tx1"/>
                </a:solidFill>
              </a:rPr>
              <a:t> </a:t>
            </a:r>
            <a:r>
              <a:rPr sz="1800" dirty="0">
                <a:solidFill>
                  <a:schemeClr val="tx1"/>
                </a:solidFill>
              </a:rPr>
              <a:t>nước</a:t>
            </a:r>
            <a:r>
              <a:rPr sz="1800" spc="-15" dirty="0">
                <a:solidFill>
                  <a:schemeClr val="tx1"/>
                </a:solidFill>
              </a:rPr>
              <a:t> </a:t>
            </a:r>
            <a:r>
              <a:rPr sz="1800" dirty="0">
                <a:solidFill>
                  <a:schemeClr val="tx1"/>
                </a:solidFill>
              </a:rPr>
              <a:t>cho</a:t>
            </a:r>
            <a:r>
              <a:rPr sz="1800" spc="-20" dirty="0">
                <a:solidFill>
                  <a:schemeClr val="tx1"/>
                </a:solidFill>
              </a:rPr>
              <a:t> </a:t>
            </a:r>
            <a:r>
              <a:rPr sz="1800" dirty="0">
                <a:solidFill>
                  <a:schemeClr val="tx1"/>
                </a:solidFill>
              </a:rPr>
              <a:t>một</a:t>
            </a:r>
            <a:r>
              <a:rPr sz="1800" spc="-11" dirty="0">
                <a:solidFill>
                  <a:schemeClr val="tx1"/>
                </a:solidFill>
              </a:rPr>
              <a:t> </a:t>
            </a:r>
            <a:r>
              <a:rPr sz="1800" dirty="0">
                <a:solidFill>
                  <a:schemeClr val="tx1"/>
                </a:solidFill>
              </a:rPr>
              <a:t>bể</a:t>
            </a:r>
            <a:r>
              <a:rPr sz="1800" spc="-15" dirty="0">
                <a:solidFill>
                  <a:schemeClr val="tx1"/>
                </a:solidFill>
              </a:rPr>
              <a:t> </a:t>
            </a:r>
            <a:r>
              <a:rPr sz="1800" dirty="0">
                <a:solidFill>
                  <a:schemeClr val="tx1"/>
                </a:solidFill>
              </a:rPr>
              <a:t>tẩy</a:t>
            </a:r>
            <a:r>
              <a:rPr sz="1800" spc="-15" dirty="0">
                <a:solidFill>
                  <a:schemeClr val="tx1"/>
                </a:solidFill>
              </a:rPr>
              <a:t> </a:t>
            </a:r>
            <a:r>
              <a:rPr sz="1800" dirty="0">
                <a:solidFill>
                  <a:schemeClr val="tx1"/>
                </a:solidFill>
              </a:rPr>
              <a:t>và</a:t>
            </a:r>
            <a:r>
              <a:rPr sz="1800" spc="-20" dirty="0">
                <a:solidFill>
                  <a:schemeClr val="tx1"/>
                </a:solidFill>
              </a:rPr>
              <a:t> </a:t>
            </a:r>
            <a:r>
              <a:rPr sz="1800" dirty="0">
                <a:solidFill>
                  <a:schemeClr val="tx1"/>
                </a:solidFill>
              </a:rPr>
              <a:t>một</a:t>
            </a:r>
            <a:r>
              <a:rPr sz="1800" spc="-11" dirty="0">
                <a:solidFill>
                  <a:schemeClr val="tx1"/>
                </a:solidFill>
              </a:rPr>
              <a:t> </a:t>
            </a:r>
            <a:r>
              <a:rPr sz="1800" spc="-35" dirty="0">
                <a:solidFill>
                  <a:schemeClr val="tx1"/>
                </a:solidFill>
              </a:rPr>
              <a:t>bể </a:t>
            </a:r>
            <a:r>
              <a:rPr sz="1800" dirty="0">
                <a:solidFill>
                  <a:schemeClr val="tx1"/>
                </a:solidFill>
              </a:rPr>
              <a:t>trung</a:t>
            </a:r>
            <a:r>
              <a:rPr sz="1800" spc="-20" dirty="0">
                <a:solidFill>
                  <a:schemeClr val="tx1"/>
                </a:solidFill>
              </a:rPr>
              <a:t> </a:t>
            </a:r>
            <a:r>
              <a:rPr sz="1800" spc="-25" dirty="0">
                <a:solidFill>
                  <a:schemeClr val="tx1"/>
                </a:solidFill>
              </a:rPr>
              <a:t>hòa</a:t>
            </a:r>
            <a:endParaRPr sz="1800" dirty="0">
              <a:solidFill>
                <a:schemeClr val="tx1"/>
              </a:solidFill>
            </a:endParaRPr>
          </a:p>
          <a:p>
            <a:pPr marL="354956" indent="-342257">
              <a:spcBef>
                <a:spcPts val="225"/>
              </a:spcBef>
              <a:buChar char="•"/>
              <a:tabLst>
                <a:tab pos="354956" algn="l"/>
              </a:tabLst>
            </a:pPr>
            <a:r>
              <a:rPr sz="1800" dirty="0">
                <a:solidFill>
                  <a:schemeClr val="tx1"/>
                </a:solidFill>
              </a:rPr>
              <a:t>Tần</a:t>
            </a:r>
            <a:r>
              <a:rPr sz="1800" spc="-35" dirty="0">
                <a:solidFill>
                  <a:schemeClr val="tx1"/>
                </a:solidFill>
              </a:rPr>
              <a:t> </a:t>
            </a:r>
            <a:r>
              <a:rPr sz="1800" dirty="0">
                <a:solidFill>
                  <a:schemeClr val="tx1"/>
                </a:solidFill>
              </a:rPr>
              <a:t>suất</a:t>
            </a:r>
            <a:r>
              <a:rPr sz="1800" spc="-25" dirty="0">
                <a:solidFill>
                  <a:schemeClr val="tx1"/>
                </a:solidFill>
              </a:rPr>
              <a:t> </a:t>
            </a:r>
            <a:r>
              <a:rPr sz="1800" dirty="0">
                <a:solidFill>
                  <a:schemeClr val="tx1"/>
                </a:solidFill>
              </a:rPr>
              <a:t>áp</a:t>
            </a:r>
            <a:r>
              <a:rPr sz="1800" spc="-31" dirty="0">
                <a:solidFill>
                  <a:schemeClr val="tx1"/>
                </a:solidFill>
              </a:rPr>
              <a:t> </a:t>
            </a:r>
            <a:r>
              <a:rPr sz="1800" dirty="0">
                <a:solidFill>
                  <a:schemeClr val="tx1"/>
                </a:solidFill>
              </a:rPr>
              <a:t>dụng:</a:t>
            </a:r>
            <a:r>
              <a:rPr sz="1800" spc="-60" dirty="0">
                <a:solidFill>
                  <a:schemeClr val="tx1"/>
                </a:solidFill>
              </a:rPr>
              <a:t> </a:t>
            </a:r>
            <a:r>
              <a:rPr sz="1800" dirty="0">
                <a:solidFill>
                  <a:schemeClr val="tx1"/>
                </a:solidFill>
              </a:rPr>
              <a:t>Trung</a:t>
            </a:r>
            <a:r>
              <a:rPr sz="1800" spc="-35" dirty="0">
                <a:solidFill>
                  <a:schemeClr val="tx1"/>
                </a:solidFill>
              </a:rPr>
              <a:t> </a:t>
            </a:r>
            <a:r>
              <a:rPr sz="1800" spc="-20" dirty="0">
                <a:solidFill>
                  <a:schemeClr val="tx1"/>
                </a:solidFill>
              </a:rPr>
              <a:t>bình</a:t>
            </a:r>
            <a:endParaRPr sz="1800" dirty="0">
              <a:solidFill>
                <a:schemeClr val="tx1"/>
              </a:solidFill>
            </a:endParaRPr>
          </a:p>
          <a:p>
            <a:pPr marL="354956" indent="-342257">
              <a:spcBef>
                <a:spcPts val="380"/>
              </a:spcBef>
              <a:buChar char="•"/>
              <a:tabLst>
                <a:tab pos="354956" algn="l"/>
              </a:tabLst>
            </a:pPr>
            <a:r>
              <a:rPr sz="1800" dirty="0">
                <a:solidFill>
                  <a:schemeClr val="tx1"/>
                </a:solidFill>
              </a:rPr>
              <a:t>Phương</a:t>
            </a:r>
            <a:r>
              <a:rPr sz="1800" spc="-40" dirty="0">
                <a:solidFill>
                  <a:schemeClr val="tx1"/>
                </a:solidFill>
              </a:rPr>
              <a:t> </a:t>
            </a:r>
            <a:r>
              <a:rPr sz="1800" spc="-20" dirty="0">
                <a:solidFill>
                  <a:schemeClr val="tx1"/>
                </a:solidFill>
              </a:rPr>
              <a:t>pháp</a:t>
            </a:r>
            <a:endParaRPr sz="1800" dirty="0">
              <a:solidFill>
                <a:schemeClr val="tx1"/>
              </a:solidFill>
            </a:endParaRPr>
          </a:p>
          <a:p>
            <a:pPr marL="754361" marR="207640" lvl="1" indent="-284473" algn="just">
              <a:lnSpc>
                <a:spcPct val="101400"/>
              </a:lnSpc>
              <a:spcBef>
                <a:spcPts val="251"/>
              </a:spcBef>
              <a:buFont typeface="Courier New" panose="02070309020205020404" pitchFamily="49" charset="0"/>
              <a:buChar char="o"/>
              <a:tabLst>
                <a:tab pos="755632" algn="l"/>
              </a:tabLst>
            </a:pPr>
            <a:r>
              <a:rPr sz="1800" dirty="0">
                <a:solidFill>
                  <a:schemeClr val="tx1"/>
                </a:solidFill>
              </a:rPr>
              <a:t>Nồng</a:t>
            </a:r>
            <a:r>
              <a:rPr sz="1800" spc="-20" dirty="0">
                <a:solidFill>
                  <a:schemeClr val="tx1"/>
                </a:solidFill>
              </a:rPr>
              <a:t> </a:t>
            </a:r>
            <a:r>
              <a:rPr sz="1800" dirty="0">
                <a:solidFill>
                  <a:schemeClr val="tx1"/>
                </a:solidFill>
              </a:rPr>
              <a:t>độ</a:t>
            </a:r>
            <a:r>
              <a:rPr sz="1800" spc="-20" dirty="0">
                <a:solidFill>
                  <a:schemeClr val="tx1"/>
                </a:solidFill>
              </a:rPr>
              <a:t> </a:t>
            </a:r>
            <a:r>
              <a:rPr sz="1800" dirty="0">
                <a:solidFill>
                  <a:schemeClr val="tx1"/>
                </a:solidFill>
              </a:rPr>
              <a:t>ozone</a:t>
            </a:r>
            <a:r>
              <a:rPr sz="1800" spc="-15" dirty="0">
                <a:solidFill>
                  <a:schemeClr val="tx1"/>
                </a:solidFill>
              </a:rPr>
              <a:t> </a:t>
            </a:r>
            <a:r>
              <a:rPr sz="1800" dirty="0">
                <a:solidFill>
                  <a:schemeClr val="tx1"/>
                </a:solidFill>
              </a:rPr>
              <a:t>cao</a:t>
            </a:r>
            <a:r>
              <a:rPr sz="1800" spc="-20" dirty="0">
                <a:solidFill>
                  <a:schemeClr val="tx1"/>
                </a:solidFill>
              </a:rPr>
              <a:t> </a:t>
            </a:r>
            <a:r>
              <a:rPr sz="1800" dirty="0">
                <a:solidFill>
                  <a:schemeClr val="tx1"/>
                </a:solidFill>
              </a:rPr>
              <a:t>hơn</a:t>
            </a:r>
            <a:r>
              <a:rPr sz="1800" spc="-20" dirty="0">
                <a:solidFill>
                  <a:schemeClr val="tx1"/>
                </a:solidFill>
              </a:rPr>
              <a:t> </a:t>
            </a:r>
            <a:r>
              <a:rPr sz="1800" dirty="0">
                <a:solidFill>
                  <a:schemeClr val="tx1"/>
                </a:solidFill>
              </a:rPr>
              <a:t>khiến</a:t>
            </a:r>
            <a:r>
              <a:rPr sz="1800" spc="-20" dirty="0">
                <a:solidFill>
                  <a:schemeClr val="tx1"/>
                </a:solidFill>
              </a:rPr>
              <a:t> </a:t>
            </a:r>
            <a:r>
              <a:rPr sz="1800" dirty="0">
                <a:solidFill>
                  <a:schemeClr val="tx1"/>
                </a:solidFill>
              </a:rPr>
              <a:t>hiệu</a:t>
            </a:r>
            <a:r>
              <a:rPr sz="1800" spc="-25" dirty="0">
                <a:solidFill>
                  <a:schemeClr val="tx1"/>
                </a:solidFill>
              </a:rPr>
              <a:t> </a:t>
            </a:r>
            <a:r>
              <a:rPr sz="1800" dirty="0">
                <a:solidFill>
                  <a:schemeClr val="tx1"/>
                </a:solidFill>
              </a:rPr>
              <a:t>ứng</a:t>
            </a:r>
            <a:r>
              <a:rPr sz="1800" spc="-15" dirty="0">
                <a:solidFill>
                  <a:schemeClr val="tx1"/>
                </a:solidFill>
              </a:rPr>
              <a:t> </a:t>
            </a:r>
            <a:r>
              <a:rPr sz="1800" dirty="0">
                <a:solidFill>
                  <a:schemeClr val="tx1"/>
                </a:solidFill>
              </a:rPr>
              <a:t>làm</a:t>
            </a:r>
            <a:r>
              <a:rPr sz="1800" spc="-25" dirty="0">
                <a:solidFill>
                  <a:schemeClr val="tx1"/>
                </a:solidFill>
              </a:rPr>
              <a:t> </a:t>
            </a:r>
            <a:r>
              <a:rPr sz="1800" dirty="0">
                <a:solidFill>
                  <a:schemeClr val="tx1"/>
                </a:solidFill>
              </a:rPr>
              <a:t>sáng</a:t>
            </a:r>
            <a:r>
              <a:rPr sz="1800" spc="-20" dirty="0">
                <a:solidFill>
                  <a:schemeClr val="tx1"/>
                </a:solidFill>
              </a:rPr>
              <a:t> </a:t>
            </a:r>
            <a:r>
              <a:rPr sz="1800" dirty="0">
                <a:solidFill>
                  <a:schemeClr val="tx1"/>
                </a:solidFill>
              </a:rPr>
              <a:t>rõ</a:t>
            </a:r>
            <a:r>
              <a:rPr sz="1800" spc="-15" dirty="0">
                <a:solidFill>
                  <a:schemeClr val="tx1"/>
                </a:solidFill>
              </a:rPr>
              <a:t> </a:t>
            </a:r>
            <a:r>
              <a:rPr sz="1800" dirty="0">
                <a:solidFill>
                  <a:schemeClr val="tx1"/>
                </a:solidFill>
              </a:rPr>
              <a:t>rệt</a:t>
            </a:r>
            <a:r>
              <a:rPr sz="1800" spc="-20" dirty="0">
                <a:solidFill>
                  <a:schemeClr val="tx1"/>
                </a:solidFill>
              </a:rPr>
              <a:t> </a:t>
            </a:r>
            <a:r>
              <a:rPr sz="1800" dirty="0">
                <a:solidFill>
                  <a:schemeClr val="tx1"/>
                </a:solidFill>
              </a:rPr>
              <a:t>hơn,</a:t>
            </a:r>
            <a:r>
              <a:rPr sz="1800" spc="-15" dirty="0">
                <a:solidFill>
                  <a:schemeClr val="tx1"/>
                </a:solidFill>
              </a:rPr>
              <a:t> </a:t>
            </a:r>
            <a:r>
              <a:rPr sz="1800" dirty="0">
                <a:solidFill>
                  <a:schemeClr val="tx1"/>
                </a:solidFill>
              </a:rPr>
              <a:t>thay</a:t>
            </a:r>
            <a:r>
              <a:rPr sz="1800" spc="-20" dirty="0">
                <a:solidFill>
                  <a:schemeClr val="tx1"/>
                </a:solidFill>
              </a:rPr>
              <a:t> </a:t>
            </a:r>
            <a:r>
              <a:rPr sz="1800" dirty="0">
                <a:solidFill>
                  <a:schemeClr val="tx1"/>
                </a:solidFill>
              </a:rPr>
              <a:t>thế</a:t>
            </a:r>
            <a:r>
              <a:rPr sz="1800" spc="-20" dirty="0">
                <a:solidFill>
                  <a:schemeClr val="tx1"/>
                </a:solidFill>
              </a:rPr>
              <a:t> </a:t>
            </a:r>
            <a:r>
              <a:rPr sz="1800" spc="-11" dirty="0" err="1">
                <a:solidFill>
                  <a:schemeClr val="tx1"/>
                </a:solidFill>
              </a:rPr>
              <a:t>nhiều</a:t>
            </a:r>
            <a:r>
              <a:rPr sz="1800" spc="-11" dirty="0">
                <a:solidFill>
                  <a:schemeClr val="tx1"/>
                </a:solidFill>
              </a:rPr>
              <a:t> </a:t>
            </a:r>
            <a:r>
              <a:rPr sz="1800" dirty="0" err="1">
                <a:solidFill>
                  <a:schemeClr val="tx1"/>
                </a:solidFill>
              </a:rPr>
              <a:t>ứng</a:t>
            </a:r>
            <a:r>
              <a:rPr sz="1800" spc="-20" dirty="0">
                <a:solidFill>
                  <a:schemeClr val="tx1"/>
                </a:solidFill>
              </a:rPr>
              <a:t> </a:t>
            </a:r>
            <a:r>
              <a:rPr sz="1800" dirty="0">
                <a:solidFill>
                  <a:schemeClr val="tx1"/>
                </a:solidFill>
              </a:rPr>
              <a:t>dụng</a:t>
            </a:r>
            <a:r>
              <a:rPr sz="1800" spc="-20" dirty="0">
                <a:solidFill>
                  <a:schemeClr val="tx1"/>
                </a:solidFill>
              </a:rPr>
              <a:t> </a:t>
            </a:r>
            <a:r>
              <a:rPr sz="1800" dirty="0">
                <a:solidFill>
                  <a:schemeClr val="tx1"/>
                </a:solidFill>
              </a:rPr>
              <a:t>của</a:t>
            </a:r>
            <a:r>
              <a:rPr sz="1800" spc="-20" dirty="0">
                <a:solidFill>
                  <a:schemeClr val="tx1"/>
                </a:solidFill>
              </a:rPr>
              <a:t> </a:t>
            </a:r>
            <a:r>
              <a:rPr sz="1800" dirty="0">
                <a:solidFill>
                  <a:schemeClr val="tx1"/>
                </a:solidFill>
              </a:rPr>
              <a:t>bể</a:t>
            </a:r>
            <a:r>
              <a:rPr sz="1800" spc="-20" dirty="0">
                <a:solidFill>
                  <a:schemeClr val="tx1"/>
                </a:solidFill>
              </a:rPr>
              <a:t> </a:t>
            </a:r>
            <a:r>
              <a:rPr sz="1800" dirty="0">
                <a:solidFill>
                  <a:schemeClr val="tx1"/>
                </a:solidFill>
              </a:rPr>
              <a:t>tẩy</a:t>
            </a:r>
            <a:r>
              <a:rPr sz="1800" spc="-15" dirty="0">
                <a:solidFill>
                  <a:schemeClr val="tx1"/>
                </a:solidFill>
              </a:rPr>
              <a:t> </a:t>
            </a:r>
            <a:r>
              <a:rPr sz="1800" spc="-20" dirty="0">
                <a:solidFill>
                  <a:schemeClr val="tx1"/>
                </a:solidFill>
              </a:rPr>
              <a:t>ướt.</a:t>
            </a:r>
            <a:endParaRPr sz="1800" dirty="0">
              <a:solidFill>
                <a:schemeClr val="tx1"/>
              </a:solidFill>
            </a:endParaRPr>
          </a:p>
          <a:p>
            <a:pPr marL="754361" marR="185415" lvl="1" indent="-284473" algn="just">
              <a:lnSpc>
                <a:spcPct val="101400"/>
              </a:lnSpc>
              <a:spcBef>
                <a:spcPts val="195"/>
              </a:spcBef>
              <a:buFont typeface="Courier New" panose="02070309020205020404" pitchFamily="49" charset="0"/>
              <a:buChar char="o"/>
              <a:tabLst>
                <a:tab pos="755632" algn="l"/>
              </a:tabLst>
            </a:pPr>
            <a:r>
              <a:rPr sz="1800" dirty="0">
                <a:solidFill>
                  <a:schemeClr val="tx1"/>
                </a:solidFill>
              </a:rPr>
              <a:t>Làm</a:t>
            </a:r>
            <a:r>
              <a:rPr sz="1800" spc="-31" dirty="0">
                <a:solidFill>
                  <a:schemeClr val="tx1"/>
                </a:solidFill>
              </a:rPr>
              <a:t> </a:t>
            </a:r>
            <a:r>
              <a:rPr sz="1800" dirty="0">
                <a:solidFill>
                  <a:schemeClr val="tx1"/>
                </a:solidFill>
              </a:rPr>
              <a:t>sáng</a:t>
            </a:r>
            <a:r>
              <a:rPr sz="1800" spc="-20" dirty="0">
                <a:solidFill>
                  <a:schemeClr val="tx1"/>
                </a:solidFill>
              </a:rPr>
              <a:t> </a:t>
            </a:r>
            <a:r>
              <a:rPr sz="1800" dirty="0">
                <a:solidFill>
                  <a:schemeClr val="tx1"/>
                </a:solidFill>
              </a:rPr>
              <a:t>quần</a:t>
            </a:r>
            <a:r>
              <a:rPr sz="1800" spc="-25" dirty="0">
                <a:solidFill>
                  <a:schemeClr val="tx1"/>
                </a:solidFill>
              </a:rPr>
              <a:t> </a:t>
            </a:r>
            <a:r>
              <a:rPr sz="1800" dirty="0">
                <a:solidFill>
                  <a:schemeClr val="tx1"/>
                </a:solidFill>
              </a:rPr>
              <a:t>áo</a:t>
            </a:r>
            <a:r>
              <a:rPr sz="1800" spc="-20" dirty="0">
                <a:solidFill>
                  <a:schemeClr val="tx1"/>
                </a:solidFill>
              </a:rPr>
              <a:t> </a:t>
            </a:r>
            <a:r>
              <a:rPr sz="1800" dirty="0">
                <a:solidFill>
                  <a:schemeClr val="tx1"/>
                </a:solidFill>
              </a:rPr>
              <a:t>bằng</a:t>
            </a:r>
            <a:r>
              <a:rPr sz="1800" spc="-25" dirty="0">
                <a:solidFill>
                  <a:schemeClr val="tx1"/>
                </a:solidFill>
              </a:rPr>
              <a:t> </a:t>
            </a:r>
            <a:r>
              <a:rPr sz="1800" dirty="0">
                <a:solidFill>
                  <a:schemeClr val="tx1"/>
                </a:solidFill>
              </a:rPr>
              <a:t>chất</a:t>
            </a:r>
            <a:r>
              <a:rPr sz="1800" spc="-20" dirty="0">
                <a:solidFill>
                  <a:schemeClr val="tx1"/>
                </a:solidFill>
              </a:rPr>
              <a:t> </a:t>
            </a:r>
            <a:r>
              <a:rPr sz="1800" dirty="0">
                <a:solidFill>
                  <a:schemeClr val="tx1"/>
                </a:solidFill>
              </a:rPr>
              <a:t>tẩy</a:t>
            </a:r>
            <a:r>
              <a:rPr sz="1800" spc="-20" dirty="0">
                <a:solidFill>
                  <a:schemeClr val="tx1"/>
                </a:solidFill>
              </a:rPr>
              <a:t> </a:t>
            </a:r>
            <a:r>
              <a:rPr sz="1800" dirty="0">
                <a:solidFill>
                  <a:schemeClr val="tx1"/>
                </a:solidFill>
              </a:rPr>
              <a:t>trắng</a:t>
            </a:r>
            <a:r>
              <a:rPr sz="1800" spc="-25" dirty="0">
                <a:solidFill>
                  <a:schemeClr val="tx1"/>
                </a:solidFill>
              </a:rPr>
              <a:t> </a:t>
            </a:r>
            <a:r>
              <a:rPr sz="1800" dirty="0">
                <a:solidFill>
                  <a:schemeClr val="tx1"/>
                </a:solidFill>
              </a:rPr>
              <a:t>ướt</a:t>
            </a:r>
            <a:r>
              <a:rPr sz="1800" spc="-20" dirty="0">
                <a:solidFill>
                  <a:schemeClr val="tx1"/>
                </a:solidFill>
              </a:rPr>
              <a:t> </a:t>
            </a:r>
            <a:r>
              <a:rPr sz="1800" dirty="0">
                <a:solidFill>
                  <a:schemeClr val="tx1"/>
                </a:solidFill>
              </a:rPr>
              <a:t>thường</a:t>
            </a:r>
            <a:r>
              <a:rPr sz="1800" spc="-31" dirty="0">
                <a:solidFill>
                  <a:schemeClr val="tx1"/>
                </a:solidFill>
              </a:rPr>
              <a:t> </a:t>
            </a:r>
            <a:r>
              <a:rPr sz="1800" dirty="0">
                <a:solidFill>
                  <a:schemeClr val="tx1"/>
                </a:solidFill>
              </a:rPr>
              <a:t>cần</a:t>
            </a:r>
            <a:r>
              <a:rPr sz="1800" spc="-25" dirty="0">
                <a:solidFill>
                  <a:schemeClr val="tx1"/>
                </a:solidFill>
              </a:rPr>
              <a:t> </a:t>
            </a:r>
            <a:r>
              <a:rPr sz="1800" dirty="0">
                <a:solidFill>
                  <a:schemeClr val="tx1"/>
                </a:solidFill>
              </a:rPr>
              <a:t>3</a:t>
            </a:r>
            <a:r>
              <a:rPr sz="1800" spc="-25" dirty="0">
                <a:solidFill>
                  <a:schemeClr val="tx1"/>
                </a:solidFill>
              </a:rPr>
              <a:t> </a:t>
            </a:r>
            <a:r>
              <a:rPr sz="1800" dirty="0">
                <a:solidFill>
                  <a:schemeClr val="tx1"/>
                </a:solidFill>
              </a:rPr>
              <a:t>bể</a:t>
            </a:r>
            <a:r>
              <a:rPr sz="1800" spc="-31" dirty="0">
                <a:solidFill>
                  <a:schemeClr val="tx1"/>
                </a:solidFill>
              </a:rPr>
              <a:t> </a:t>
            </a:r>
            <a:r>
              <a:rPr sz="1800" dirty="0">
                <a:solidFill>
                  <a:schemeClr val="tx1"/>
                </a:solidFill>
              </a:rPr>
              <a:t>ướt:</a:t>
            </a:r>
            <a:r>
              <a:rPr sz="1800" spc="-20" dirty="0">
                <a:solidFill>
                  <a:schemeClr val="tx1"/>
                </a:solidFill>
              </a:rPr>
              <a:t> </a:t>
            </a:r>
            <a:r>
              <a:rPr sz="1800" dirty="0">
                <a:solidFill>
                  <a:schemeClr val="tx1"/>
                </a:solidFill>
              </a:rPr>
              <a:t>bể</a:t>
            </a:r>
            <a:r>
              <a:rPr sz="1800" spc="-31" dirty="0">
                <a:solidFill>
                  <a:schemeClr val="tx1"/>
                </a:solidFill>
              </a:rPr>
              <a:t> </a:t>
            </a:r>
            <a:r>
              <a:rPr sz="1800" spc="-11" dirty="0">
                <a:solidFill>
                  <a:schemeClr val="tx1"/>
                </a:solidFill>
              </a:rPr>
              <a:t>tẩy,</a:t>
            </a:r>
            <a:r>
              <a:rPr sz="1800" spc="-20" dirty="0">
                <a:solidFill>
                  <a:schemeClr val="tx1"/>
                </a:solidFill>
              </a:rPr>
              <a:t> </a:t>
            </a:r>
            <a:r>
              <a:rPr sz="1800" spc="-25" dirty="0" err="1">
                <a:solidFill>
                  <a:schemeClr val="tx1"/>
                </a:solidFill>
              </a:rPr>
              <a:t>bể</a:t>
            </a:r>
            <a:r>
              <a:rPr sz="1800" spc="-25" dirty="0">
                <a:solidFill>
                  <a:schemeClr val="tx1"/>
                </a:solidFill>
              </a:rPr>
              <a:t> </a:t>
            </a:r>
            <a:r>
              <a:rPr sz="1800" dirty="0" err="1">
                <a:solidFill>
                  <a:schemeClr val="tx1"/>
                </a:solidFill>
              </a:rPr>
              <a:t>trung</a:t>
            </a:r>
            <a:r>
              <a:rPr sz="1800" spc="-20" dirty="0">
                <a:solidFill>
                  <a:schemeClr val="tx1"/>
                </a:solidFill>
              </a:rPr>
              <a:t> </a:t>
            </a:r>
            <a:r>
              <a:rPr sz="1800" dirty="0">
                <a:solidFill>
                  <a:schemeClr val="tx1"/>
                </a:solidFill>
              </a:rPr>
              <a:t>hòa</a:t>
            </a:r>
            <a:r>
              <a:rPr sz="1800" spc="-20" dirty="0">
                <a:solidFill>
                  <a:schemeClr val="tx1"/>
                </a:solidFill>
              </a:rPr>
              <a:t> </a:t>
            </a:r>
            <a:r>
              <a:rPr sz="1800" dirty="0">
                <a:solidFill>
                  <a:schemeClr val="tx1"/>
                </a:solidFill>
              </a:rPr>
              <a:t>và</a:t>
            </a:r>
            <a:r>
              <a:rPr sz="1800" spc="-20" dirty="0">
                <a:solidFill>
                  <a:schemeClr val="tx1"/>
                </a:solidFill>
              </a:rPr>
              <a:t> </a:t>
            </a:r>
            <a:r>
              <a:rPr sz="1800" dirty="0">
                <a:solidFill>
                  <a:schemeClr val="tx1"/>
                </a:solidFill>
              </a:rPr>
              <a:t>bể</a:t>
            </a:r>
            <a:r>
              <a:rPr sz="1800" spc="-20" dirty="0">
                <a:solidFill>
                  <a:schemeClr val="tx1"/>
                </a:solidFill>
              </a:rPr>
              <a:t> </a:t>
            </a:r>
            <a:r>
              <a:rPr sz="1800" dirty="0">
                <a:solidFill>
                  <a:schemeClr val="tx1"/>
                </a:solidFill>
              </a:rPr>
              <a:t>giặt</a:t>
            </a:r>
            <a:r>
              <a:rPr sz="1800" spc="-20" dirty="0">
                <a:solidFill>
                  <a:schemeClr val="tx1"/>
                </a:solidFill>
              </a:rPr>
              <a:t> </a:t>
            </a:r>
            <a:r>
              <a:rPr sz="1800" dirty="0">
                <a:solidFill>
                  <a:schemeClr val="tx1"/>
                </a:solidFill>
              </a:rPr>
              <a:t>nhẹ.</a:t>
            </a:r>
            <a:r>
              <a:rPr sz="1800" spc="-15" dirty="0">
                <a:solidFill>
                  <a:schemeClr val="tx1"/>
                </a:solidFill>
              </a:rPr>
              <a:t> </a:t>
            </a:r>
            <a:r>
              <a:rPr sz="1800" dirty="0">
                <a:solidFill>
                  <a:schemeClr val="tx1"/>
                </a:solidFill>
              </a:rPr>
              <a:t>Nếu</a:t>
            </a:r>
            <a:r>
              <a:rPr sz="1800" spc="-20" dirty="0">
                <a:solidFill>
                  <a:schemeClr val="tx1"/>
                </a:solidFill>
              </a:rPr>
              <a:t> </a:t>
            </a:r>
            <a:r>
              <a:rPr sz="1800" dirty="0">
                <a:solidFill>
                  <a:schemeClr val="tx1"/>
                </a:solidFill>
              </a:rPr>
              <a:t>sử</a:t>
            </a:r>
            <a:r>
              <a:rPr sz="1800" spc="-15" dirty="0">
                <a:solidFill>
                  <a:schemeClr val="tx1"/>
                </a:solidFill>
              </a:rPr>
              <a:t> </a:t>
            </a:r>
            <a:r>
              <a:rPr sz="1800" dirty="0">
                <a:solidFill>
                  <a:schemeClr val="tx1"/>
                </a:solidFill>
              </a:rPr>
              <a:t>dụng</a:t>
            </a:r>
            <a:r>
              <a:rPr sz="1800" spc="-15" dirty="0">
                <a:solidFill>
                  <a:schemeClr val="tx1"/>
                </a:solidFill>
              </a:rPr>
              <a:t> </a:t>
            </a:r>
            <a:r>
              <a:rPr sz="1800" dirty="0">
                <a:solidFill>
                  <a:schemeClr val="tx1"/>
                </a:solidFill>
              </a:rPr>
              <a:t>ozone</a:t>
            </a:r>
            <a:r>
              <a:rPr sz="1800" spc="-25" dirty="0">
                <a:solidFill>
                  <a:schemeClr val="tx1"/>
                </a:solidFill>
              </a:rPr>
              <a:t> </a:t>
            </a:r>
            <a:r>
              <a:rPr sz="1800" dirty="0">
                <a:solidFill>
                  <a:schemeClr val="tx1"/>
                </a:solidFill>
              </a:rPr>
              <a:t>ở</a:t>
            </a:r>
            <a:r>
              <a:rPr sz="1800" spc="-20" dirty="0">
                <a:solidFill>
                  <a:schemeClr val="tx1"/>
                </a:solidFill>
              </a:rPr>
              <a:t> </a:t>
            </a:r>
            <a:r>
              <a:rPr sz="1800" dirty="0">
                <a:solidFill>
                  <a:schemeClr val="tx1"/>
                </a:solidFill>
              </a:rPr>
              <a:t>bước</a:t>
            </a:r>
            <a:r>
              <a:rPr sz="1800" spc="-15" dirty="0">
                <a:solidFill>
                  <a:schemeClr val="tx1"/>
                </a:solidFill>
              </a:rPr>
              <a:t> </a:t>
            </a:r>
            <a:r>
              <a:rPr sz="1800" dirty="0">
                <a:solidFill>
                  <a:schemeClr val="tx1"/>
                </a:solidFill>
              </a:rPr>
              <a:t>giữa,</a:t>
            </a:r>
            <a:r>
              <a:rPr sz="1800" spc="-15" dirty="0">
                <a:solidFill>
                  <a:schemeClr val="tx1"/>
                </a:solidFill>
              </a:rPr>
              <a:t> </a:t>
            </a:r>
            <a:r>
              <a:rPr sz="1800" dirty="0">
                <a:solidFill>
                  <a:schemeClr val="tx1"/>
                </a:solidFill>
              </a:rPr>
              <a:t>cách</a:t>
            </a:r>
            <a:r>
              <a:rPr sz="1800" spc="-15" dirty="0">
                <a:solidFill>
                  <a:schemeClr val="tx1"/>
                </a:solidFill>
              </a:rPr>
              <a:t> </a:t>
            </a:r>
            <a:r>
              <a:rPr sz="1800" dirty="0">
                <a:solidFill>
                  <a:schemeClr val="tx1"/>
                </a:solidFill>
              </a:rPr>
              <a:t>này</a:t>
            </a:r>
            <a:r>
              <a:rPr sz="1800" spc="-20" dirty="0">
                <a:solidFill>
                  <a:schemeClr val="tx1"/>
                </a:solidFill>
              </a:rPr>
              <a:t> </a:t>
            </a:r>
            <a:r>
              <a:rPr sz="1800" dirty="0">
                <a:solidFill>
                  <a:schemeClr val="tx1"/>
                </a:solidFill>
              </a:rPr>
              <a:t>có</a:t>
            </a:r>
            <a:r>
              <a:rPr sz="1800" spc="-20" dirty="0">
                <a:solidFill>
                  <a:schemeClr val="tx1"/>
                </a:solidFill>
              </a:rPr>
              <a:t> </a:t>
            </a:r>
            <a:r>
              <a:rPr sz="1800" spc="-25" dirty="0" err="1">
                <a:solidFill>
                  <a:schemeClr val="tx1"/>
                </a:solidFill>
              </a:rPr>
              <a:t>thể</a:t>
            </a:r>
            <a:r>
              <a:rPr sz="1800" spc="-25" dirty="0">
                <a:solidFill>
                  <a:schemeClr val="tx1"/>
                </a:solidFill>
              </a:rPr>
              <a:t> </a:t>
            </a:r>
            <a:r>
              <a:rPr sz="1800" dirty="0" err="1">
                <a:solidFill>
                  <a:schemeClr val="tx1"/>
                </a:solidFill>
              </a:rPr>
              <a:t>tiết</a:t>
            </a:r>
            <a:r>
              <a:rPr sz="1800" spc="-15" dirty="0">
                <a:solidFill>
                  <a:schemeClr val="tx1"/>
                </a:solidFill>
              </a:rPr>
              <a:t> </a:t>
            </a:r>
            <a:r>
              <a:rPr sz="1800" dirty="0">
                <a:solidFill>
                  <a:schemeClr val="tx1"/>
                </a:solidFill>
              </a:rPr>
              <a:t>kiệm</a:t>
            </a:r>
            <a:r>
              <a:rPr sz="1800" spc="-20" dirty="0">
                <a:solidFill>
                  <a:schemeClr val="tx1"/>
                </a:solidFill>
              </a:rPr>
              <a:t> </a:t>
            </a:r>
            <a:r>
              <a:rPr sz="1800" dirty="0">
                <a:solidFill>
                  <a:schemeClr val="tx1"/>
                </a:solidFill>
              </a:rPr>
              <a:t>cả</a:t>
            </a:r>
            <a:r>
              <a:rPr sz="1800" spc="-15" dirty="0">
                <a:solidFill>
                  <a:schemeClr val="tx1"/>
                </a:solidFill>
              </a:rPr>
              <a:t> </a:t>
            </a:r>
            <a:r>
              <a:rPr sz="1800" dirty="0">
                <a:solidFill>
                  <a:schemeClr val="tx1"/>
                </a:solidFill>
              </a:rPr>
              <a:t>3</a:t>
            </a:r>
            <a:r>
              <a:rPr sz="1800" spc="-20" dirty="0">
                <a:solidFill>
                  <a:schemeClr val="tx1"/>
                </a:solidFill>
              </a:rPr>
              <a:t> </a:t>
            </a:r>
            <a:r>
              <a:rPr sz="1800" spc="-25" dirty="0">
                <a:solidFill>
                  <a:schemeClr val="tx1"/>
                </a:solidFill>
              </a:rPr>
              <a:t>bể</a:t>
            </a:r>
            <a:endParaRPr sz="1800" dirty="0">
              <a:solidFill>
                <a:schemeClr val="tx1"/>
              </a:solidFill>
            </a:endParaRPr>
          </a:p>
          <a:p>
            <a:pPr marL="754361" marR="213989" lvl="1" indent="-284473" algn="just">
              <a:lnSpc>
                <a:spcPct val="101400"/>
              </a:lnSpc>
              <a:spcBef>
                <a:spcPts val="285"/>
              </a:spcBef>
              <a:buFont typeface="Courier New" panose="02070309020205020404" pitchFamily="49" charset="0"/>
              <a:buChar char="o"/>
              <a:tabLst>
                <a:tab pos="755632" algn="l"/>
              </a:tabLst>
            </a:pPr>
            <a:r>
              <a:rPr sz="1800" dirty="0">
                <a:solidFill>
                  <a:schemeClr val="tx1"/>
                </a:solidFill>
              </a:rPr>
              <a:t>Nếu</a:t>
            </a:r>
            <a:r>
              <a:rPr sz="1800" spc="-25" dirty="0">
                <a:solidFill>
                  <a:schemeClr val="tx1"/>
                </a:solidFill>
              </a:rPr>
              <a:t> </a:t>
            </a:r>
            <a:r>
              <a:rPr sz="1800" dirty="0">
                <a:solidFill>
                  <a:schemeClr val="tx1"/>
                </a:solidFill>
              </a:rPr>
              <a:t>sử</a:t>
            </a:r>
            <a:r>
              <a:rPr sz="1800" spc="-20" dirty="0">
                <a:solidFill>
                  <a:schemeClr val="tx1"/>
                </a:solidFill>
              </a:rPr>
              <a:t> </a:t>
            </a:r>
            <a:r>
              <a:rPr sz="1800" dirty="0">
                <a:solidFill>
                  <a:schemeClr val="tx1"/>
                </a:solidFill>
              </a:rPr>
              <a:t>dụng</a:t>
            </a:r>
            <a:r>
              <a:rPr sz="1800" spc="-15" dirty="0">
                <a:solidFill>
                  <a:schemeClr val="tx1"/>
                </a:solidFill>
              </a:rPr>
              <a:t> </a:t>
            </a:r>
            <a:r>
              <a:rPr sz="1800" dirty="0">
                <a:solidFill>
                  <a:schemeClr val="tx1"/>
                </a:solidFill>
              </a:rPr>
              <a:t>ozone</a:t>
            </a:r>
            <a:r>
              <a:rPr sz="1800" spc="-20" dirty="0">
                <a:solidFill>
                  <a:schemeClr val="tx1"/>
                </a:solidFill>
              </a:rPr>
              <a:t> </a:t>
            </a:r>
            <a:r>
              <a:rPr sz="1800" dirty="0">
                <a:solidFill>
                  <a:schemeClr val="tx1"/>
                </a:solidFill>
              </a:rPr>
              <a:t>là</a:t>
            </a:r>
            <a:r>
              <a:rPr sz="1800" spc="-20" dirty="0">
                <a:solidFill>
                  <a:schemeClr val="tx1"/>
                </a:solidFill>
              </a:rPr>
              <a:t> </a:t>
            </a:r>
            <a:r>
              <a:rPr sz="1800" dirty="0">
                <a:solidFill>
                  <a:schemeClr val="tx1"/>
                </a:solidFill>
              </a:rPr>
              <a:t>bước</a:t>
            </a:r>
            <a:r>
              <a:rPr sz="1800" spc="-20" dirty="0">
                <a:solidFill>
                  <a:schemeClr val="tx1"/>
                </a:solidFill>
              </a:rPr>
              <a:t> </a:t>
            </a:r>
            <a:r>
              <a:rPr sz="1800" dirty="0">
                <a:solidFill>
                  <a:schemeClr val="tx1"/>
                </a:solidFill>
              </a:rPr>
              <a:t>đầu</a:t>
            </a:r>
            <a:r>
              <a:rPr sz="1800" spc="-20" dirty="0">
                <a:solidFill>
                  <a:schemeClr val="tx1"/>
                </a:solidFill>
              </a:rPr>
              <a:t> </a:t>
            </a:r>
            <a:r>
              <a:rPr sz="1800" dirty="0">
                <a:solidFill>
                  <a:schemeClr val="tx1"/>
                </a:solidFill>
              </a:rPr>
              <a:t>tiên,</a:t>
            </a:r>
            <a:r>
              <a:rPr sz="1800" spc="-20" dirty="0">
                <a:solidFill>
                  <a:schemeClr val="tx1"/>
                </a:solidFill>
              </a:rPr>
              <a:t> </a:t>
            </a:r>
            <a:r>
              <a:rPr sz="1800" dirty="0">
                <a:solidFill>
                  <a:schemeClr val="tx1"/>
                </a:solidFill>
              </a:rPr>
              <a:t>phương</a:t>
            </a:r>
            <a:r>
              <a:rPr sz="1800" spc="-20" dirty="0">
                <a:solidFill>
                  <a:schemeClr val="tx1"/>
                </a:solidFill>
              </a:rPr>
              <a:t> </a:t>
            </a:r>
            <a:r>
              <a:rPr sz="1800" dirty="0">
                <a:solidFill>
                  <a:schemeClr val="tx1"/>
                </a:solidFill>
              </a:rPr>
              <a:t>pháp</a:t>
            </a:r>
            <a:r>
              <a:rPr sz="1800" spc="-25" dirty="0">
                <a:solidFill>
                  <a:schemeClr val="tx1"/>
                </a:solidFill>
              </a:rPr>
              <a:t> </a:t>
            </a:r>
            <a:r>
              <a:rPr sz="1800" dirty="0">
                <a:solidFill>
                  <a:schemeClr val="tx1"/>
                </a:solidFill>
              </a:rPr>
              <a:t>này</a:t>
            </a:r>
            <a:r>
              <a:rPr sz="1800" spc="-15" dirty="0">
                <a:solidFill>
                  <a:schemeClr val="tx1"/>
                </a:solidFill>
              </a:rPr>
              <a:t> </a:t>
            </a:r>
            <a:r>
              <a:rPr sz="1800" dirty="0">
                <a:solidFill>
                  <a:schemeClr val="tx1"/>
                </a:solidFill>
              </a:rPr>
              <a:t>chỉ</a:t>
            </a:r>
            <a:r>
              <a:rPr sz="1800" spc="-15" dirty="0">
                <a:solidFill>
                  <a:schemeClr val="tx1"/>
                </a:solidFill>
              </a:rPr>
              <a:t> </a:t>
            </a:r>
            <a:r>
              <a:rPr sz="1800" dirty="0">
                <a:solidFill>
                  <a:schemeClr val="tx1"/>
                </a:solidFill>
              </a:rPr>
              <a:t>có</a:t>
            </a:r>
            <a:r>
              <a:rPr sz="1800" spc="-20" dirty="0">
                <a:solidFill>
                  <a:schemeClr val="tx1"/>
                </a:solidFill>
              </a:rPr>
              <a:t> </a:t>
            </a:r>
            <a:r>
              <a:rPr sz="1800" dirty="0">
                <a:solidFill>
                  <a:schemeClr val="tx1"/>
                </a:solidFill>
              </a:rPr>
              <a:t>thể</a:t>
            </a:r>
            <a:r>
              <a:rPr sz="1800" spc="-25" dirty="0">
                <a:solidFill>
                  <a:schemeClr val="tx1"/>
                </a:solidFill>
              </a:rPr>
              <a:t> </a:t>
            </a:r>
            <a:r>
              <a:rPr sz="1800" dirty="0">
                <a:solidFill>
                  <a:schemeClr val="tx1"/>
                </a:solidFill>
              </a:rPr>
              <a:t>tiết</a:t>
            </a:r>
            <a:r>
              <a:rPr sz="1800" spc="-15" dirty="0">
                <a:solidFill>
                  <a:schemeClr val="tx1"/>
                </a:solidFill>
              </a:rPr>
              <a:t> </a:t>
            </a:r>
            <a:r>
              <a:rPr sz="1800" spc="-20" dirty="0" err="1">
                <a:solidFill>
                  <a:schemeClr val="tx1"/>
                </a:solidFill>
              </a:rPr>
              <a:t>kiêm</a:t>
            </a:r>
            <a:r>
              <a:rPr sz="1800" spc="-20" dirty="0">
                <a:solidFill>
                  <a:schemeClr val="tx1"/>
                </a:solidFill>
              </a:rPr>
              <a:t> </a:t>
            </a:r>
            <a:r>
              <a:rPr sz="1800" dirty="0" err="1">
                <a:solidFill>
                  <a:schemeClr val="tx1"/>
                </a:solidFill>
              </a:rPr>
              <a:t>được</a:t>
            </a:r>
            <a:r>
              <a:rPr sz="1800" spc="-20" dirty="0">
                <a:solidFill>
                  <a:schemeClr val="tx1"/>
                </a:solidFill>
              </a:rPr>
              <a:t> </a:t>
            </a:r>
            <a:r>
              <a:rPr sz="1800" dirty="0">
                <a:solidFill>
                  <a:schemeClr val="tx1"/>
                </a:solidFill>
              </a:rPr>
              <a:t>2</a:t>
            </a:r>
            <a:r>
              <a:rPr sz="1800" spc="-15" dirty="0">
                <a:solidFill>
                  <a:schemeClr val="tx1"/>
                </a:solidFill>
              </a:rPr>
              <a:t> </a:t>
            </a:r>
            <a:r>
              <a:rPr sz="1800" dirty="0">
                <a:solidFill>
                  <a:schemeClr val="tx1"/>
                </a:solidFill>
              </a:rPr>
              <a:t>bể</a:t>
            </a:r>
            <a:r>
              <a:rPr sz="1800" spc="-25" dirty="0">
                <a:solidFill>
                  <a:schemeClr val="tx1"/>
                </a:solidFill>
              </a:rPr>
              <a:t> </a:t>
            </a:r>
            <a:r>
              <a:rPr sz="1800" dirty="0">
                <a:solidFill>
                  <a:schemeClr val="tx1"/>
                </a:solidFill>
              </a:rPr>
              <a:t>vì</a:t>
            </a:r>
            <a:r>
              <a:rPr sz="1800" spc="-15" dirty="0">
                <a:solidFill>
                  <a:schemeClr val="tx1"/>
                </a:solidFill>
              </a:rPr>
              <a:t> </a:t>
            </a:r>
            <a:r>
              <a:rPr sz="1800" dirty="0">
                <a:solidFill>
                  <a:schemeClr val="tx1"/>
                </a:solidFill>
              </a:rPr>
              <a:t>sản</a:t>
            </a:r>
            <a:r>
              <a:rPr sz="1800" spc="-20" dirty="0">
                <a:solidFill>
                  <a:schemeClr val="tx1"/>
                </a:solidFill>
              </a:rPr>
              <a:t> </a:t>
            </a:r>
            <a:r>
              <a:rPr sz="1800" dirty="0">
                <a:solidFill>
                  <a:schemeClr val="tx1"/>
                </a:solidFill>
              </a:rPr>
              <a:t>phẩm</a:t>
            </a:r>
            <a:r>
              <a:rPr sz="1800" spc="-25" dirty="0">
                <a:solidFill>
                  <a:schemeClr val="tx1"/>
                </a:solidFill>
              </a:rPr>
              <a:t> </a:t>
            </a:r>
            <a:r>
              <a:rPr sz="1800" dirty="0">
                <a:solidFill>
                  <a:schemeClr val="tx1"/>
                </a:solidFill>
              </a:rPr>
              <a:t>cần</a:t>
            </a:r>
            <a:r>
              <a:rPr sz="1800" spc="-20" dirty="0">
                <a:solidFill>
                  <a:schemeClr val="tx1"/>
                </a:solidFill>
              </a:rPr>
              <a:t> </a:t>
            </a:r>
            <a:r>
              <a:rPr sz="1800" dirty="0">
                <a:solidFill>
                  <a:schemeClr val="tx1"/>
                </a:solidFill>
              </a:rPr>
              <a:t>phải</a:t>
            </a:r>
            <a:r>
              <a:rPr sz="1800" spc="-11" dirty="0">
                <a:solidFill>
                  <a:schemeClr val="tx1"/>
                </a:solidFill>
              </a:rPr>
              <a:t> </a:t>
            </a:r>
            <a:r>
              <a:rPr sz="1800" dirty="0">
                <a:solidFill>
                  <a:schemeClr val="tx1"/>
                </a:solidFill>
              </a:rPr>
              <a:t>được</a:t>
            </a:r>
            <a:r>
              <a:rPr sz="1800" spc="-20" dirty="0">
                <a:solidFill>
                  <a:schemeClr val="tx1"/>
                </a:solidFill>
              </a:rPr>
              <a:t> </a:t>
            </a:r>
            <a:r>
              <a:rPr sz="1800" dirty="0">
                <a:solidFill>
                  <a:schemeClr val="tx1"/>
                </a:solidFill>
              </a:rPr>
              <a:t>làm</a:t>
            </a:r>
            <a:r>
              <a:rPr sz="1800" spc="-20" dirty="0">
                <a:solidFill>
                  <a:schemeClr val="tx1"/>
                </a:solidFill>
              </a:rPr>
              <a:t> </a:t>
            </a:r>
            <a:r>
              <a:rPr sz="1800" dirty="0">
                <a:solidFill>
                  <a:schemeClr val="tx1"/>
                </a:solidFill>
              </a:rPr>
              <a:t>ướt</a:t>
            </a:r>
            <a:r>
              <a:rPr sz="1800" spc="-15" dirty="0">
                <a:solidFill>
                  <a:schemeClr val="tx1"/>
                </a:solidFill>
              </a:rPr>
              <a:t> </a:t>
            </a:r>
            <a:r>
              <a:rPr sz="1800" dirty="0">
                <a:solidFill>
                  <a:schemeClr val="tx1"/>
                </a:solidFill>
              </a:rPr>
              <a:t>trước</a:t>
            </a:r>
            <a:r>
              <a:rPr sz="1800" spc="-20" dirty="0">
                <a:solidFill>
                  <a:schemeClr val="tx1"/>
                </a:solidFill>
              </a:rPr>
              <a:t> </a:t>
            </a:r>
            <a:r>
              <a:rPr sz="1800" dirty="0">
                <a:solidFill>
                  <a:schemeClr val="tx1"/>
                </a:solidFill>
              </a:rPr>
              <a:t>khi</a:t>
            </a:r>
            <a:r>
              <a:rPr sz="1800" spc="-11" dirty="0">
                <a:solidFill>
                  <a:schemeClr val="tx1"/>
                </a:solidFill>
              </a:rPr>
              <a:t> </a:t>
            </a:r>
            <a:r>
              <a:rPr sz="1800" dirty="0">
                <a:solidFill>
                  <a:schemeClr val="tx1"/>
                </a:solidFill>
              </a:rPr>
              <a:t>cho</a:t>
            </a:r>
            <a:r>
              <a:rPr sz="1800" spc="-20" dirty="0">
                <a:solidFill>
                  <a:schemeClr val="tx1"/>
                </a:solidFill>
              </a:rPr>
              <a:t> </a:t>
            </a:r>
            <a:r>
              <a:rPr sz="1800" dirty="0">
                <a:solidFill>
                  <a:schemeClr val="tx1"/>
                </a:solidFill>
              </a:rPr>
              <a:t>vào</a:t>
            </a:r>
            <a:r>
              <a:rPr sz="1800" spc="-20" dirty="0">
                <a:solidFill>
                  <a:schemeClr val="tx1"/>
                </a:solidFill>
              </a:rPr>
              <a:t> </a:t>
            </a:r>
            <a:r>
              <a:rPr sz="1800" spc="-25" dirty="0">
                <a:solidFill>
                  <a:schemeClr val="tx1"/>
                </a:solidFill>
              </a:rPr>
              <a:t>máy</a:t>
            </a:r>
            <a:endParaRPr sz="1800" dirty="0">
              <a:solidFill>
                <a:schemeClr val="tx1"/>
              </a:solidFill>
            </a:endParaRPr>
          </a:p>
          <a:p>
            <a:pPr marL="358766" indent="-346066" algn="just">
              <a:spcBef>
                <a:spcPts val="211"/>
              </a:spcBef>
              <a:buChar char="•"/>
              <a:tabLst>
                <a:tab pos="358766" algn="l"/>
              </a:tabLst>
            </a:pPr>
            <a:r>
              <a:rPr sz="1800" dirty="0">
                <a:solidFill>
                  <a:schemeClr val="tx1"/>
                </a:solidFill>
              </a:rPr>
              <a:t>Lưu</a:t>
            </a:r>
            <a:r>
              <a:rPr sz="1800" spc="-25" dirty="0">
                <a:solidFill>
                  <a:schemeClr val="tx1"/>
                </a:solidFill>
              </a:rPr>
              <a:t> </a:t>
            </a:r>
            <a:r>
              <a:rPr sz="1800" spc="-51" dirty="0">
                <a:solidFill>
                  <a:schemeClr val="tx1"/>
                </a:solidFill>
              </a:rPr>
              <a:t>ý</a:t>
            </a:r>
            <a:endParaRPr sz="1800" dirty="0">
              <a:solidFill>
                <a:schemeClr val="tx1"/>
              </a:solidFill>
            </a:endParaRPr>
          </a:p>
          <a:p>
            <a:pPr marL="754996" lvl="1" indent="-285108">
              <a:spcBef>
                <a:spcPts val="391"/>
              </a:spcBef>
              <a:buFont typeface="Courier New" panose="02070309020205020404" pitchFamily="49" charset="0"/>
              <a:buChar char="o"/>
              <a:tabLst>
                <a:tab pos="754996" algn="l"/>
              </a:tabLst>
            </a:pPr>
            <a:r>
              <a:rPr sz="1800" dirty="0">
                <a:solidFill>
                  <a:schemeClr val="tx1"/>
                </a:solidFill>
              </a:rPr>
              <a:t>Ozone</a:t>
            </a:r>
            <a:r>
              <a:rPr sz="1800" spc="-20" dirty="0">
                <a:solidFill>
                  <a:schemeClr val="tx1"/>
                </a:solidFill>
              </a:rPr>
              <a:t> </a:t>
            </a:r>
            <a:r>
              <a:rPr sz="1800" dirty="0">
                <a:solidFill>
                  <a:schemeClr val="tx1"/>
                </a:solidFill>
              </a:rPr>
              <a:t>chỉ</a:t>
            </a:r>
            <a:r>
              <a:rPr sz="1800" spc="-15" dirty="0">
                <a:solidFill>
                  <a:schemeClr val="tx1"/>
                </a:solidFill>
              </a:rPr>
              <a:t> </a:t>
            </a:r>
            <a:r>
              <a:rPr sz="1800" dirty="0">
                <a:solidFill>
                  <a:schemeClr val="tx1"/>
                </a:solidFill>
              </a:rPr>
              <a:t>được</a:t>
            </a:r>
            <a:r>
              <a:rPr sz="1800" spc="-20" dirty="0">
                <a:solidFill>
                  <a:schemeClr val="tx1"/>
                </a:solidFill>
              </a:rPr>
              <a:t> </a:t>
            </a:r>
            <a:r>
              <a:rPr sz="1800" dirty="0">
                <a:solidFill>
                  <a:schemeClr val="tx1"/>
                </a:solidFill>
              </a:rPr>
              <a:t>dùng</a:t>
            </a:r>
            <a:r>
              <a:rPr sz="1800" spc="-25" dirty="0">
                <a:solidFill>
                  <a:schemeClr val="tx1"/>
                </a:solidFill>
              </a:rPr>
              <a:t> </a:t>
            </a:r>
            <a:r>
              <a:rPr sz="1800" dirty="0">
                <a:solidFill>
                  <a:schemeClr val="tx1"/>
                </a:solidFill>
              </a:rPr>
              <a:t>trên</a:t>
            </a:r>
            <a:r>
              <a:rPr sz="1800" spc="-25" dirty="0">
                <a:solidFill>
                  <a:schemeClr val="tx1"/>
                </a:solidFill>
              </a:rPr>
              <a:t> </a:t>
            </a:r>
            <a:r>
              <a:rPr sz="1800" dirty="0">
                <a:solidFill>
                  <a:schemeClr val="tx1"/>
                </a:solidFill>
              </a:rPr>
              <a:t>vải</a:t>
            </a:r>
            <a:r>
              <a:rPr sz="1800" spc="-15" dirty="0">
                <a:solidFill>
                  <a:schemeClr val="tx1"/>
                </a:solidFill>
              </a:rPr>
              <a:t> </a:t>
            </a:r>
            <a:r>
              <a:rPr sz="1800" dirty="0">
                <a:solidFill>
                  <a:schemeClr val="tx1"/>
                </a:solidFill>
              </a:rPr>
              <a:t>nhuộm</a:t>
            </a:r>
            <a:r>
              <a:rPr sz="1800" spc="-25" dirty="0">
                <a:solidFill>
                  <a:schemeClr val="tx1"/>
                </a:solidFill>
              </a:rPr>
              <a:t> </a:t>
            </a:r>
            <a:r>
              <a:rPr sz="1800" dirty="0">
                <a:solidFill>
                  <a:schemeClr val="tx1"/>
                </a:solidFill>
              </a:rPr>
              <a:t>chàm</a:t>
            </a:r>
            <a:r>
              <a:rPr sz="1800" spc="-25" dirty="0">
                <a:solidFill>
                  <a:schemeClr val="tx1"/>
                </a:solidFill>
              </a:rPr>
              <a:t> </a:t>
            </a:r>
            <a:r>
              <a:rPr sz="1800" dirty="0">
                <a:solidFill>
                  <a:schemeClr val="tx1"/>
                </a:solidFill>
              </a:rPr>
              <a:t>hoặc</a:t>
            </a:r>
            <a:r>
              <a:rPr sz="1800" spc="-20" dirty="0">
                <a:solidFill>
                  <a:schemeClr val="tx1"/>
                </a:solidFill>
              </a:rPr>
              <a:t> </a:t>
            </a:r>
            <a:r>
              <a:rPr sz="1800" dirty="0">
                <a:solidFill>
                  <a:schemeClr val="tx1"/>
                </a:solidFill>
              </a:rPr>
              <a:t>vải</a:t>
            </a:r>
            <a:r>
              <a:rPr sz="1800" spc="-15" dirty="0">
                <a:solidFill>
                  <a:schemeClr val="tx1"/>
                </a:solidFill>
              </a:rPr>
              <a:t> </a:t>
            </a:r>
            <a:r>
              <a:rPr sz="1800" dirty="0">
                <a:solidFill>
                  <a:schemeClr val="tx1"/>
                </a:solidFill>
              </a:rPr>
              <a:t>nhuộm</a:t>
            </a:r>
            <a:r>
              <a:rPr sz="1800" spc="-25" dirty="0">
                <a:solidFill>
                  <a:schemeClr val="tx1"/>
                </a:solidFill>
              </a:rPr>
              <a:t> </a:t>
            </a:r>
            <a:r>
              <a:rPr sz="1800" dirty="0">
                <a:solidFill>
                  <a:schemeClr val="tx1"/>
                </a:solidFill>
              </a:rPr>
              <a:t>lưu</a:t>
            </a:r>
            <a:r>
              <a:rPr sz="1800" spc="-25" dirty="0">
                <a:solidFill>
                  <a:schemeClr val="tx1"/>
                </a:solidFill>
              </a:rPr>
              <a:t> </a:t>
            </a:r>
            <a:r>
              <a:rPr sz="1800" dirty="0">
                <a:solidFill>
                  <a:schemeClr val="tx1"/>
                </a:solidFill>
              </a:rPr>
              <a:t>huỳnh</a:t>
            </a:r>
            <a:r>
              <a:rPr sz="1800" spc="-25" dirty="0">
                <a:solidFill>
                  <a:schemeClr val="tx1"/>
                </a:solidFill>
              </a:rPr>
              <a:t> </a:t>
            </a:r>
            <a:r>
              <a:rPr sz="1800" spc="-20" dirty="0">
                <a:solidFill>
                  <a:schemeClr val="tx1"/>
                </a:solidFill>
              </a:rPr>
              <a:t>đen.</a:t>
            </a:r>
            <a:endParaRPr sz="1800" dirty="0">
              <a:solidFill>
                <a:schemeClr val="tx1"/>
              </a:solidFill>
            </a:endParaRPr>
          </a:p>
          <a:p>
            <a:pPr marL="755632" marR="290823" lvl="1" indent="-285744">
              <a:lnSpc>
                <a:spcPct val="101400"/>
              </a:lnSpc>
              <a:spcBef>
                <a:spcPts val="195"/>
              </a:spcBef>
              <a:buFont typeface="Courier New" panose="02070309020205020404" pitchFamily="49" charset="0"/>
              <a:buChar char="o"/>
              <a:tabLst>
                <a:tab pos="755632" algn="l"/>
              </a:tabLst>
            </a:pPr>
            <a:r>
              <a:rPr sz="1800" dirty="0">
                <a:solidFill>
                  <a:schemeClr val="tx1"/>
                </a:solidFill>
              </a:rPr>
              <a:t>Để</a:t>
            </a:r>
            <a:r>
              <a:rPr sz="1800" spc="-25" dirty="0">
                <a:solidFill>
                  <a:schemeClr val="tx1"/>
                </a:solidFill>
              </a:rPr>
              <a:t> </a:t>
            </a:r>
            <a:r>
              <a:rPr sz="1800" dirty="0">
                <a:solidFill>
                  <a:schemeClr val="tx1"/>
                </a:solidFill>
              </a:rPr>
              <a:t>sử</a:t>
            </a:r>
            <a:r>
              <a:rPr sz="1800" spc="-15" dirty="0">
                <a:solidFill>
                  <a:schemeClr val="tx1"/>
                </a:solidFill>
              </a:rPr>
              <a:t> </a:t>
            </a:r>
            <a:r>
              <a:rPr sz="1800" dirty="0">
                <a:solidFill>
                  <a:schemeClr val="tx1"/>
                </a:solidFill>
              </a:rPr>
              <a:t>dụng</a:t>
            </a:r>
            <a:r>
              <a:rPr sz="1800" spc="-25" dirty="0">
                <a:solidFill>
                  <a:schemeClr val="tx1"/>
                </a:solidFill>
              </a:rPr>
              <a:t> </a:t>
            </a:r>
            <a:r>
              <a:rPr sz="1800" dirty="0">
                <a:solidFill>
                  <a:schemeClr val="tx1"/>
                </a:solidFill>
              </a:rPr>
              <a:t>nhuộm</a:t>
            </a:r>
            <a:r>
              <a:rPr sz="1800" spc="-20" dirty="0">
                <a:solidFill>
                  <a:schemeClr val="tx1"/>
                </a:solidFill>
              </a:rPr>
              <a:t> </a:t>
            </a:r>
            <a:r>
              <a:rPr sz="1800" dirty="0">
                <a:solidFill>
                  <a:schemeClr val="tx1"/>
                </a:solidFill>
              </a:rPr>
              <a:t>ozone,</a:t>
            </a:r>
            <a:r>
              <a:rPr sz="1800" spc="-20" dirty="0">
                <a:solidFill>
                  <a:schemeClr val="tx1"/>
                </a:solidFill>
              </a:rPr>
              <a:t> </a:t>
            </a:r>
            <a:r>
              <a:rPr sz="1800" dirty="0">
                <a:solidFill>
                  <a:schemeClr val="tx1"/>
                </a:solidFill>
              </a:rPr>
              <a:t>cần</a:t>
            </a:r>
            <a:r>
              <a:rPr sz="1800" spc="-20" dirty="0">
                <a:solidFill>
                  <a:schemeClr val="tx1"/>
                </a:solidFill>
              </a:rPr>
              <a:t> </a:t>
            </a:r>
            <a:r>
              <a:rPr sz="1800" dirty="0">
                <a:solidFill>
                  <a:schemeClr val="tx1"/>
                </a:solidFill>
              </a:rPr>
              <a:t>đầu</a:t>
            </a:r>
            <a:r>
              <a:rPr sz="1800" spc="-25" dirty="0">
                <a:solidFill>
                  <a:schemeClr val="tx1"/>
                </a:solidFill>
              </a:rPr>
              <a:t> </a:t>
            </a:r>
            <a:r>
              <a:rPr sz="1800" dirty="0">
                <a:solidFill>
                  <a:schemeClr val="tx1"/>
                </a:solidFill>
              </a:rPr>
              <a:t>tư</a:t>
            </a:r>
            <a:r>
              <a:rPr sz="1800" spc="-15" dirty="0">
                <a:solidFill>
                  <a:schemeClr val="tx1"/>
                </a:solidFill>
              </a:rPr>
              <a:t> </a:t>
            </a:r>
            <a:r>
              <a:rPr sz="1800" dirty="0">
                <a:solidFill>
                  <a:schemeClr val="tx1"/>
                </a:solidFill>
              </a:rPr>
              <a:t>vào</a:t>
            </a:r>
            <a:r>
              <a:rPr sz="1800" spc="-25" dirty="0">
                <a:solidFill>
                  <a:schemeClr val="tx1"/>
                </a:solidFill>
              </a:rPr>
              <a:t> </a:t>
            </a:r>
            <a:r>
              <a:rPr sz="1800" dirty="0">
                <a:solidFill>
                  <a:schemeClr val="tx1"/>
                </a:solidFill>
              </a:rPr>
              <a:t>máy</a:t>
            </a:r>
            <a:r>
              <a:rPr sz="1800" spc="-15" dirty="0">
                <a:solidFill>
                  <a:schemeClr val="tx1"/>
                </a:solidFill>
              </a:rPr>
              <a:t> </a:t>
            </a:r>
            <a:r>
              <a:rPr sz="1800" dirty="0">
                <a:solidFill>
                  <a:schemeClr val="tx1"/>
                </a:solidFill>
              </a:rPr>
              <a:t>ozone</a:t>
            </a:r>
            <a:r>
              <a:rPr sz="1800" spc="-20" dirty="0">
                <a:solidFill>
                  <a:schemeClr val="tx1"/>
                </a:solidFill>
              </a:rPr>
              <a:t> </a:t>
            </a:r>
            <a:r>
              <a:rPr sz="1800" dirty="0">
                <a:solidFill>
                  <a:schemeClr val="tx1"/>
                </a:solidFill>
              </a:rPr>
              <a:t>và</a:t>
            </a:r>
            <a:r>
              <a:rPr sz="1800" spc="-20" dirty="0">
                <a:solidFill>
                  <a:schemeClr val="tx1"/>
                </a:solidFill>
              </a:rPr>
              <a:t> </a:t>
            </a:r>
            <a:r>
              <a:rPr sz="1800" dirty="0">
                <a:solidFill>
                  <a:schemeClr val="tx1"/>
                </a:solidFill>
              </a:rPr>
              <a:t>máy</a:t>
            </a:r>
            <a:r>
              <a:rPr sz="1800" spc="-20" dirty="0">
                <a:solidFill>
                  <a:schemeClr val="tx1"/>
                </a:solidFill>
              </a:rPr>
              <a:t> </a:t>
            </a:r>
            <a:r>
              <a:rPr sz="1800" dirty="0">
                <a:solidFill>
                  <a:schemeClr val="tx1"/>
                </a:solidFill>
              </a:rPr>
              <a:t>phát</a:t>
            </a:r>
            <a:r>
              <a:rPr sz="1800" spc="-15" dirty="0">
                <a:solidFill>
                  <a:schemeClr val="tx1"/>
                </a:solidFill>
              </a:rPr>
              <a:t> </a:t>
            </a:r>
            <a:r>
              <a:rPr sz="1800" spc="-11" dirty="0">
                <a:solidFill>
                  <a:schemeClr val="tx1"/>
                </a:solidFill>
              </a:rPr>
              <a:t>ozone, </a:t>
            </a:r>
            <a:r>
              <a:rPr sz="1800" dirty="0">
                <a:solidFill>
                  <a:schemeClr val="tx1"/>
                </a:solidFill>
              </a:rPr>
              <a:t>kèm</a:t>
            </a:r>
            <a:r>
              <a:rPr sz="1800" spc="-20" dirty="0">
                <a:solidFill>
                  <a:schemeClr val="tx1"/>
                </a:solidFill>
              </a:rPr>
              <a:t> </a:t>
            </a:r>
            <a:r>
              <a:rPr sz="1800" dirty="0">
                <a:solidFill>
                  <a:schemeClr val="tx1"/>
                </a:solidFill>
              </a:rPr>
              <a:t>đào</a:t>
            </a:r>
            <a:r>
              <a:rPr sz="1800" spc="-20" dirty="0">
                <a:solidFill>
                  <a:schemeClr val="tx1"/>
                </a:solidFill>
              </a:rPr>
              <a:t> </a:t>
            </a:r>
            <a:r>
              <a:rPr sz="1800" dirty="0">
                <a:solidFill>
                  <a:schemeClr val="tx1"/>
                </a:solidFill>
              </a:rPr>
              <a:t>tạo</a:t>
            </a:r>
            <a:r>
              <a:rPr sz="1800" spc="-20" dirty="0">
                <a:solidFill>
                  <a:schemeClr val="tx1"/>
                </a:solidFill>
              </a:rPr>
              <a:t> </a:t>
            </a:r>
            <a:r>
              <a:rPr sz="1800" dirty="0">
                <a:solidFill>
                  <a:schemeClr val="tx1"/>
                </a:solidFill>
              </a:rPr>
              <a:t>an</a:t>
            </a:r>
            <a:r>
              <a:rPr sz="1800" spc="-20" dirty="0">
                <a:solidFill>
                  <a:schemeClr val="tx1"/>
                </a:solidFill>
              </a:rPr>
              <a:t> </a:t>
            </a:r>
            <a:r>
              <a:rPr sz="1800" dirty="0">
                <a:solidFill>
                  <a:schemeClr val="tx1"/>
                </a:solidFill>
              </a:rPr>
              <a:t>toàn</a:t>
            </a:r>
            <a:r>
              <a:rPr sz="1800" spc="-15" dirty="0">
                <a:solidFill>
                  <a:schemeClr val="tx1"/>
                </a:solidFill>
              </a:rPr>
              <a:t> </a:t>
            </a:r>
            <a:r>
              <a:rPr sz="1800" dirty="0">
                <a:solidFill>
                  <a:schemeClr val="tx1"/>
                </a:solidFill>
              </a:rPr>
              <a:t>cho</a:t>
            </a:r>
            <a:r>
              <a:rPr sz="1800" spc="-15" dirty="0">
                <a:solidFill>
                  <a:schemeClr val="tx1"/>
                </a:solidFill>
              </a:rPr>
              <a:t> </a:t>
            </a:r>
            <a:r>
              <a:rPr sz="1800" dirty="0">
                <a:solidFill>
                  <a:schemeClr val="tx1"/>
                </a:solidFill>
              </a:rPr>
              <a:t>nhân</a:t>
            </a:r>
            <a:r>
              <a:rPr sz="1800" spc="-15" dirty="0">
                <a:solidFill>
                  <a:schemeClr val="tx1"/>
                </a:solidFill>
              </a:rPr>
              <a:t> </a:t>
            </a:r>
            <a:r>
              <a:rPr sz="1800" spc="-20" dirty="0">
                <a:solidFill>
                  <a:schemeClr val="tx1"/>
                </a:solidFill>
              </a:rPr>
              <a:t>viên.</a:t>
            </a:r>
            <a:endParaRPr sz="18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1292299"/>
            <a:ext cx="10972800" cy="495200"/>
          </a:xfrm>
        </p:spPr>
        <p:txBody>
          <a:bodyPr spcFirstLastPara="1" vert="horz" wrap="square" lIns="0" tIns="6351" rIns="0" bIns="0" rtlCol="0" anchor="ctr" anchorCtr="0">
            <a:normAutofit/>
          </a:bodyPr>
          <a:lstStyle/>
          <a:p>
            <a:pPr marL="12700" marR="5080">
              <a:lnSpc>
                <a:spcPct val="90000"/>
              </a:lnSpc>
              <a:spcBef>
                <a:spcPts val="51"/>
              </a:spcBef>
            </a:pPr>
            <a:r>
              <a:rPr lang="vi-VN" sz="3467" dirty="0">
                <a:solidFill>
                  <a:schemeClr val="accent4">
                    <a:lumMod val="50000"/>
                  </a:schemeClr>
                </a:solidFill>
              </a:rPr>
              <a:t>Chương</a:t>
            </a:r>
            <a:r>
              <a:rPr lang="vi-VN" sz="3467" spc="-80" dirty="0">
                <a:solidFill>
                  <a:schemeClr val="accent4">
                    <a:lumMod val="50000"/>
                  </a:schemeClr>
                </a:solidFill>
              </a:rPr>
              <a:t> </a:t>
            </a:r>
            <a:r>
              <a:rPr lang="vi-VN" sz="3467" dirty="0">
                <a:solidFill>
                  <a:schemeClr val="accent4">
                    <a:lumMod val="50000"/>
                  </a:schemeClr>
                </a:solidFill>
              </a:rPr>
              <a:t>trình</a:t>
            </a:r>
            <a:r>
              <a:rPr lang="vi-VN" sz="3467" spc="-75" dirty="0">
                <a:solidFill>
                  <a:schemeClr val="accent4">
                    <a:lumMod val="50000"/>
                  </a:schemeClr>
                </a:solidFill>
              </a:rPr>
              <a:t> </a:t>
            </a:r>
            <a:r>
              <a:rPr lang="vi-VN" sz="3467" spc="-11" dirty="0">
                <a:solidFill>
                  <a:schemeClr val="accent4">
                    <a:lumMod val="50000"/>
                  </a:schemeClr>
                </a:solidFill>
              </a:rPr>
              <a:t>Water&lt;Less™</a:t>
            </a:r>
            <a:r>
              <a:rPr lang="vi-VN" sz="3467" spc="-75" dirty="0">
                <a:solidFill>
                  <a:schemeClr val="accent4">
                    <a:lumMod val="50000"/>
                  </a:schemeClr>
                </a:solidFill>
              </a:rPr>
              <a:t> </a:t>
            </a:r>
            <a:r>
              <a:rPr lang="vi-VN" sz="3467" dirty="0">
                <a:solidFill>
                  <a:schemeClr val="accent4">
                    <a:lumMod val="50000"/>
                  </a:schemeClr>
                </a:solidFill>
              </a:rPr>
              <a:t>của</a:t>
            </a:r>
            <a:r>
              <a:rPr lang="vi-VN" sz="3467" spc="-71" dirty="0">
                <a:solidFill>
                  <a:schemeClr val="accent4">
                    <a:lumMod val="50000"/>
                  </a:schemeClr>
                </a:solidFill>
              </a:rPr>
              <a:t> </a:t>
            </a:r>
            <a:r>
              <a:rPr lang="vi-VN" sz="3467" spc="-20" dirty="0">
                <a:solidFill>
                  <a:schemeClr val="accent4">
                    <a:lumMod val="50000"/>
                  </a:schemeClr>
                </a:solidFill>
              </a:rPr>
              <a:t>Levi </a:t>
            </a:r>
            <a:r>
              <a:rPr lang="vi-VN" sz="3467" dirty="0">
                <a:solidFill>
                  <a:schemeClr val="accent4">
                    <a:lumMod val="50000"/>
                  </a:schemeClr>
                </a:solidFill>
              </a:rPr>
              <a:t>Strauss</a:t>
            </a:r>
            <a:r>
              <a:rPr lang="vi-VN" sz="3467" spc="-45" dirty="0">
                <a:solidFill>
                  <a:schemeClr val="accent4">
                    <a:lumMod val="50000"/>
                  </a:schemeClr>
                </a:solidFill>
              </a:rPr>
              <a:t> </a:t>
            </a:r>
            <a:r>
              <a:rPr lang="vi-VN" sz="3467" dirty="0">
                <a:solidFill>
                  <a:schemeClr val="accent4">
                    <a:lumMod val="50000"/>
                  </a:schemeClr>
                </a:solidFill>
              </a:rPr>
              <a:t>&amp;</a:t>
            </a:r>
            <a:r>
              <a:rPr lang="vi-VN" sz="3467" spc="-40" dirty="0">
                <a:solidFill>
                  <a:schemeClr val="accent4">
                    <a:lumMod val="50000"/>
                  </a:schemeClr>
                </a:solidFill>
              </a:rPr>
              <a:t> </a:t>
            </a:r>
            <a:r>
              <a:rPr lang="vi-VN" sz="3467" spc="-25" dirty="0">
                <a:solidFill>
                  <a:schemeClr val="accent4">
                    <a:lumMod val="50000"/>
                  </a:schemeClr>
                </a:solidFill>
              </a:rPr>
              <a:t>Co.</a:t>
            </a:r>
          </a:p>
        </p:txBody>
      </p:sp>
      <p:sp>
        <p:nvSpPr>
          <p:cNvPr id="3" name="object 3"/>
          <p:cNvSpPr txBox="1"/>
          <p:nvPr/>
        </p:nvSpPr>
        <p:spPr>
          <a:xfrm>
            <a:off x="609600" y="2228966"/>
            <a:ext cx="10972800" cy="4352544"/>
          </a:xfrm>
          <a:prstGeom prst="rect">
            <a:avLst/>
          </a:prstGeom>
          <a:noFill/>
          <a:ln>
            <a:noFill/>
          </a:ln>
        </p:spPr>
        <p:txBody>
          <a:bodyPr vert="horz" lIns="0" tIns="215900" rIns="0" bIns="0" rtlCol="0" anchor="t">
            <a:normAutofit fontScale="92500" lnSpcReduction="10000"/>
          </a:bodyPr>
          <a:lstStyle/>
          <a:p>
            <a:pPr marL="354956" indent="-342257">
              <a:lnSpc>
                <a:spcPct val="90000"/>
              </a:lnSpc>
              <a:spcAft>
                <a:spcPts val="800"/>
              </a:spcAft>
              <a:buFont typeface="Arial"/>
              <a:buChar char="•"/>
              <a:tabLst>
                <a:tab pos="354956" algn="l"/>
              </a:tabLst>
            </a:pPr>
            <a:r>
              <a:rPr lang="en-US" sz="2000" dirty="0" err="1">
                <a:solidFill>
                  <a:schemeClr val="dk1"/>
                </a:solidFill>
              </a:rPr>
              <a:t>Lượng</a:t>
            </a:r>
            <a:r>
              <a:rPr lang="en-US" sz="2000" spc="-35" dirty="0">
                <a:solidFill>
                  <a:schemeClr val="dk1"/>
                </a:solidFill>
              </a:rPr>
              <a:t> </a:t>
            </a:r>
            <a:r>
              <a:rPr lang="en-US" sz="2000" dirty="0" err="1">
                <a:solidFill>
                  <a:schemeClr val="dk1"/>
                </a:solidFill>
              </a:rPr>
              <a:t>nước</a:t>
            </a:r>
            <a:r>
              <a:rPr lang="en-US" sz="2000" spc="-25" dirty="0">
                <a:solidFill>
                  <a:schemeClr val="dk1"/>
                </a:solidFill>
              </a:rPr>
              <a:t> </a:t>
            </a:r>
            <a:r>
              <a:rPr lang="en-US" sz="2000" dirty="0" err="1">
                <a:solidFill>
                  <a:schemeClr val="dk1"/>
                </a:solidFill>
              </a:rPr>
              <a:t>tiết</a:t>
            </a:r>
            <a:r>
              <a:rPr lang="en-US" sz="2000" spc="-25" dirty="0">
                <a:solidFill>
                  <a:schemeClr val="dk1"/>
                </a:solidFill>
              </a:rPr>
              <a:t> </a:t>
            </a:r>
            <a:r>
              <a:rPr lang="en-US" sz="2000" dirty="0" err="1">
                <a:solidFill>
                  <a:schemeClr val="dk1"/>
                </a:solidFill>
              </a:rPr>
              <a:t>kiệm</a:t>
            </a:r>
            <a:r>
              <a:rPr lang="en-US" sz="2000" dirty="0">
                <a:solidFill>
                  <a:schemeClr val="dk1"/>
                </a:solidFill>
              </a:rPr>
              <a:t>:</a:t>
            </a:r>
            <a:r>
              <a:rPr lang="en-US" sz="2000" spc="-25" dirty="0">
                <a:solidFill>
                  <a:schemeClr val="dk1"/>
                </a:solidFill>
              </a:rPr>
              <a:t> </a:t>
            </a:r>
            <a:r>
              <a:rPr lang="en-US" sz="2000" dirty="0" err="1">
                <a:solidFill>
                  <a:schemeClr val="dk1"/>
                </a:solidFill>
              </a:rPr>
              <a:t>một</a:t>
            </a:r>
            <a:r>
              <a:rPr lang="en-US" sz="2000" spc="-25" dirty="0">
                <a:solidFill>
                  <a:schemeClr val="dk1"/>
                </a:solidFill>
              </a:rPr>
              <a:t> </a:t>
            </a:r>
            <a:r>
              <a:rPr lang="en-US" sz="2000" dirty="0" err="1">
                <a:solidFill>
                  <a:schemeClr val="dk1"/>
                </a:solidFill>
              </a:rPr>
              <a:t>bể</a:t>
            </a:r>
            <a:r>
              <a:rPr lang="en-US" sz="2000" spc="-25" dirty="0">
                <a:solidFill>
                  <a:schemeClr val="dk1"/>
                </a:solidFill>
              </a:rPr>
              <a:t> </a:t>
            </a:r>
            <a:r>
              <a:rPr lang="en-US" sz="2000" dirty="0" err="1">
                <a:solidFill>
                  <a:schemeClr val="dk1"/>
                </a:solidFill>
              </a:rPr>
              <a:t>trung</a:t>
            </a:r>
            <a:r>
              <a:rPr lang="en-US" sz="2000" spc="-25" dirty="0">
                <a:solidFill>
                  <a:schemeClr val="dk1"/>
                </a:solidFill>
              </a:rPr>
              <a:t> </a:t>
            </a:r>
            <a:r>
              <a:rPr lang="en-US" sz="2000" spc="-25" dirty="0" err="1">
                <a:solidFill>
                  <a:schemeClr val="dk1"/>
                </a:solidFill>
              </a:rPr>
              <a:t>hòa</a:t>
            </a:r>
            <a:endParaRPr lang="en-US" sz="2000" dirty="0">
              <a:solidFill>
                <a:schemeClr val="dk1"/>
              </a:solidFill>
            </a:endParaRPr>
          </a:p>
          <a:p>
            <a:pPr marL="354956" indent="-342257">
              <a:lnSpc>
                <a:spcPct val="90000"/>
              </a:lnSpc>
              <a:spcAft>
                <a:spcPts val="800"/>
              </a:spcAft>
              <a:buFont typeface="Arial"/>
              <a:buChar char="•"/>
              <a:tabLst>
                <a:tab pos="354956" algn="l"/>
              </a:tabLst>
            </a:pPr>
            <a:r>
              <a:rPr lang="en-US" sz="2000" dirty="0">
                <a:solidFill>
                  <a:schemeClr val="dk1"/>
                </a:solidFill>
              </a:rPr>
              <a:t>Trung</a:t>
            </a:r>
            <a:r>
              <a:rPr lang="en-US" sz="2000" spc="-31" dirty="0">
                <a:solidFill>
                  <a:schemeClr val="dk1"/>
                </a:solidFill>
              </a:rPr>
              <a:t> </a:t>
            </a:r>
            <a:r>
              <a:rPr lang="en-US" sz="2000" dirty="0" err="1">
                <a:solidFill>
                  <a:schemeClr val="dk1"/>
                </a:solidFill>
              </a:rPr>
              <a:t>bình</a:t>
            </a:r>
            <a:r>
              <a:rPr lang="en-US" sz="2000" spc="-31" dirty="0">
                <a:solidFill>
                  <a:schemeClr val="dk1"/>
                </a:solidFill>
              </a:rPr>
              <a:t> </a:t>
            </a:r>
            <a:r>
              <a:rPr lang="en-US" sz="2000" dirty="0" err="1">
                <a:solidFill>
                  <a:schemeClr val="dk1"/>
                </a:solidFill>
              </a:rPr>
              <a:t>lượng</a:t>
            </a:r>
            <a:r>
              <a:rPr lang="en-US" sz="2000" spc="-25" dirty="0">
                <a:solidFill>
                  <a:schemeClr val="dk1"/>
                </a:solidFill>
              </a:rPr>
              <a:t> </a:t>
            </a:r>
            <a:r>
              <a:rPr lang="en-US" sz="2000" dirty="0" err="1">
                <a:solidFill>
                  <a:schemeClr val="dk1"/>
                </a:solidFill>
              </a:rPr>
              <a:t>nước</a:t>
            </a:r>
            <a:r>
              <a:rPr lang="en-US" sz="2000" spc="-31" dirty="0">
                <a:solidFill>
                  <a:schemeClr val="dk1"/>
                </a:solidFill>
              </a:rPr>
              <a:t> </a:t>
            </a:r>
            <a:r>
              <a:rPr lang="en-US" sz="2000" dirty="0" err="1">
                <a:solidFill>
                  <a:schemeClr val="dk1"/>
                </a:solidFill>
              </a:rPr>
              <a:t>tiết</a:t>
            </a:r>
            <a:r>
              <a:rPr lang="en-US" sz="2000" spc="-25" dirty="0">
                <a:solidFill>
                  <a:schemeClr val="dk1"/>
                </a:solidFill>
              </a:rPr>
              <a:t> </a:t>
            </a:r>
            <a:r>
              <a:rPr lang="en-US" sz="2000" dirty="0" err="1">
                <a:solidFill>
                  <a:schemeClr val="dk1"/>
                </a:solidFill>
              </a:rPr>
              <a:t>kiệm</a:t>
            </a:r>
            <a:r>
              <a:rPr lang="en-US" sz="2000" dirty="0">
                <a:solidFill>
                  <a:schemeClr val="dk1"/>
                </a:solidFill>
              </a:rPr>
              <a:t>:</a:t>
            </a:r>
            <a:r>
              <a:rPr lang="en-US" sz="2000" spc="-31" dirty="0">
                <a:solidFill>
                  <a:schemeClr val="dk1"/>
                </a:solidFill>
              </a:rPr>
              <a:t> </a:t>
            </a:r>
            <a:r>
              <a:rPr lang="en-US" sz="2000" dirty="0">
                <a:solidFill>
                  <a:schemeClr val="dk1"/>
                </a:solidFill>
              </a:rPr>
              <a:t>5,8</a:t>
            </a:r>
            <a:r>
              <a:rPr lang="en-US" sz="2000" spc="-31" dirty="0">
                <a:solidFill>
                  <a:schemeClr val="dk1"/>
                </a:solidFill>
              </a:rPr>
              <a:t> </a:t>
            </a:r>
            <a:r>
              <a:rPr lang="en-US" sz="2000" dirty="0" err="1">
                <a:solidFill>
                  <a:schemeClr val="dk1"/>
                </a:solidFill>
              </a:rPr>
              <a:t>lít</a:t>
            </a:r>
            <a:r>
              <a:rPr lang="en-US" sz="2000" spc="-25" dirty="0">
                <a:solidFill>
                  <a:schemeClr val="dk1"/>
                </a:solidFill>
              </a:rPr>
              <a:t> </a:t>
            </a:r>
            <a:r>
              <a:rPr lang="en-US" sz="2000" dirty="0">
                <a:solidFill>
                  <a:schemeClr val="dk1"/>
                </a:solidFill>
              </a:rPr>
              <a:t>/</a:t>
            </a:r>
            <a:r>
              <a:rPr lang="en-US" sz="2000" spc="-31" dirty="0">
                <a:solidFill>
                  <a:schemeClr val="dk1"/>
                </a:solidFill>
              </a:rPr>
              <a:t> </a:t>
            </a:r>
            <a:r>
              <a:rPr lang="en-US" sz="2000" dirty="0" err="1">
                <a:solidFill>
                  <a:schemeClr val="dk1"/>
                </a:solidFill>
              </a:rPr>
              <a:t>quần</a:t>
            </a:r>
            <a:r>
              <a:rPr lang="en-US" sz="2000" spc="-25" dirty="0">
                <a:solidFill>
                  <a:schemeClr val="dk1"/>
                </a:solidFill>
              </a:rPr>
              <a:t> </a:t>
            </a:r>
            <a:r>
              <a:rPr lang="en-US" sz="2000" spc="-11" dirty="0">
                <a:solidFill>
                  <a:schemeClr val="dk1"/>
                </a:solidFill>
              </a:rPr>
              <a:t>jeans</a:t>
            </a:r>
            <a:endParaRPr lang="en-US" sz="2000" dirty="0">
              <a:solidFill>
                <a:schemeClr val="dk1"/>
              </a:solidFill>
            </a:endParaRPr>
          </a:p>
          <a:p>
            <a:pPr marL="355591" indent="-342891">
              <a:lnSpc>
                <a:spcPct val="90000"/>
              </a:lnSpc>
              <a:spcAft>
                <a:spcPts val="800"/>
              </a:spcAft>
              <a:buFont typeface="Arial"/>
              <a:buChar char="•"/>
              <a:tabLst>
                <a:tab pos="355591" algn="l"/>
              </a:tabLst>
            </a:pPr>
            <a:r>
              <a:rPr lang="en-US" sz="2000" dirty="0" err="1">
                <a:solidFill>
                  <a:schemeClr val="dk1"/>
                </a:solidFill>
              </a:rPr>
              <a:t>Lượng</a:t>
            </a:r>
            <a:r>
              <a:rPr lang="en-US" sz="2000" spc="-25" dirty="0">
                <a:solidFill>
                  <a:schemeClr val="dk1"/>
                </a:solidFill>
              </a:rPr>
              <a:t> </a:t>
            </a:r>
            <a:r>
              <a:rPr lang="en-US" sz="2000" dirty="0" err="1">
                <a:solidFill>
                  <a:schemeClr val="dk1"/>
                </a:solidFill>
              </a:rPr>
              <a:t>năng</a:t>
            </a:r>
            <a:r>
              <a:rPr lang="en-US" sz="2000" spc="-20" dirty="0">
                <a:solidFill>
                  <a:schemeClr val="dk1"/>
                </a:solidFill>
              </a:rPr>
              <a:t> </a:t>
            </a:r>
            <a:r>
              <a:rPr lang="en-US" sz="2000" dirty="0" err="1">
                <a:solidFill>
                  <a:schemeClr val="dk1"/>
                </a:solidFill>
              </a:rPr>
              <a:t>lượng</a:t>
            </a:r>
            <a:r>
              <a:rPr lang="en-US" sz="2000" spc="-25" dirty="0">
                <a:solidFill>
                  <a:schemeClr val="dk1"/>
                </a:solidFill>
              </a:rPr>
              <a:t> </a:t>
            </a:r>
            <a:r>
              <a:rPr lang="en-US" sz="2000" dirty="0" err="1">
                <a:solidFill>
                  <a:schemeClr val="dk1"/>
                </a:solidFill>
              </a:rPr>
              <a:t>tiết</a:t>
            </a:r>
            <a:r>
              <a:rPr lang="en-US" sz="2000" spc="-20" dirty="0">
                <a:solidFill>
                  <a:schemeClr val="dk1"/>
                </a:solidFill>
              </a:rPr>
              <a:t> </a:t>
            </a:r>
            <a:r>
              <a:rPr lang="en-US" sz="2000" dirty="0" err="1">
                <a:solidFill>
                  <a:schemeClr val="dk1"/>
                </a:solidFill>
              </a:rPr>
              <a:t>kiệm</a:t>
            </a:r>
            <a:r>
              <a:rPr lang="en-US" sz="2000" dirty="0">
                <a:solidFill>
                  <a:schemeClr val="dk1"/>
                </a:solidFill>
              </a:rPr>
              <a:t>:</a:t>
            </a:r>
            <a:r>
              <a:rPr lang="en-US" sz="2000" spc="-20" dirty="0">
                <a:solidFill>
                  <a:schemeClr val="dk1"/>
                </a:solidFill>
              </a:rPr>
              <a:t> </a:t>
            </a:r>
            <a:r>
              <a:rPr lang="en-US" sz="2000" dirty="0" err="1">
                <a:solidFill>
                  <a:schemeClr val="dk1"/>
                </a:solidFill>
              </a:rPr>
              <a:t>điện</a:t>
            </a:r>
            <a:r>
              <a:rPr lang="en-US" sz="2000" spc="-25" dirty="0">
                <a:solidFill>
                  <a:schemeClr val="dk1"/>
                </a:solidFill>
              </a:rPr>
              <a:t> </a:t>
            </a:r>
            <a:r>
              <a:rPr lang="en-US" sz="2000" dirty="0" err="1">
                <a:solidFill>
                  <a:schemeClr val="dk1"/>
                </a:solidFill>
              </a:rPr>
              <a:t>và</a:t>
            </a:r>
            <a:r>
              <a:rPr lang="en-US" sz="2000" spc="-20" dirty="0">
                <a:solidFill>
                  <a:schemeClr val="dk1"/>
                </a:solidFill>
              </a:rPr>
              <a:t> </a:t>
            </a:r>
            <a:r>
              <a:rPr lang="en-US" sz="2000" dirty="0" err="1">
                <a:solidFill>
                  <a:schemeClr val="dk1"/>
                </a:solidFill>
              </a:rPr>
              <a:t>hơi</a:t>
            </a:r>
            <a:r>
              <a:rPr lang="en-US" sz="2000" spc="-15" dirty="0">
                <a:solidFill>
                  <a:schemeClr val="dk1"/>
                </a:solidFill>
              </a:rPr>
              <a:t> </a:t>
            </a:r>
            <a:r>
              <a:rPr lang="en-US" sz="2000" dirty="0" err="1">
                <a:solidFill>
                  <a:schemeClr val="dk1"/>
                </a:solidFill>
              </a:rPr>
              <a:t>nước</a:t>
            </a:r>
            <a:r>
              <a:rPr lang="en-US" sz="2000" spc="-25" dirty="0">
                <a:solidFill>
                  <a:schemeClr val="dk1"/>
                </a:solidFill>
              </a:rPr>
              <a:t> </a:t>
            </a:r>
            <a:r>
              <a:rPr lang="en-US" sz="2000" dirty="0" err="1">
                <a:solidFill>
                  <a:schemeClr val="dk1"/>
                </a:solidFill>
              </a:rPr>
              <a:t>cho</a:t>
            </a:r>
            <a:r>
              <a:rPr lang="en-US" sz="2000" spc="-20" dirty="0">
                <a:solidFill>
                  <a:schemeClr val="dk1"/>
                </a:solidFill>
              </a:rPr>
              <a:t> </a:t>
            </a:r>
            <a:r>
              <a:rPr lang="en-US" sz="2000" dirty="0" err="1">
                <a:solidFill>
                  <a:schemeClr val="dk1"/>
                </a:solidFill>
              </a:rPr>
              <a:t>một</a:t>
            </a:r>
            <a:r>
              <a:rPr lang="en-US" sz="2000" spc="-25" dirty="0">
                <a:solidFill>
                  <a:schemeClr val="dk1"/>
                </a:solidFill>
              </a:rPr>
              <a:t> </a:t>
            </a:r>
            <a:r>
              <a:rPr lang="en-US" sz="2000" dirty="0" err="1">
                <a:solidFill>
                  <a:schemeClr val="dk1"/>
                </a:solidFill>
              </a:rPr>
              <a:t>bể</a:t>
            </a:r>
            <a:r>
              <a:rPr lang="en-US" sz="2000" spc="-20" dirty="0">
                <a:solidFill>
                  <a:schemeClr val="dk1"/>
                </a:solidFill>
              </a:rPr>
              <a:t> </a:t>
            </a:r>
            <a:r>
              <a:rPr lang="en-US" sz="2000" spc="-11" dirty="0" err="1">
                <a:solidFill>
                  <a:schemeClr val="dk1"/>
                </a:solidFill>
              </a:rPr>
              <a:t>trung</a:t>
            </a:r>
            <a:r>
              <a:rPr lang="en-US" sz="2000" spc="-11" dirty="0">
                <a:solidFill>
                  <a:schemeClr val="dk1"/>
                </a:solidFill>
              </a:rPr>
              <a:t> </a:t>
            </a:r>
            <a:r>
              <a:rPr lang="en-US" sz="2000" dirty="0" err="1">
                <a:solidFill>
                  <a:schemeClr val="dk1"/>
                </a:solidFill>
              </a:rPr>
              <a:t>hòa</a:t>
            </a:r>
            <a:r>
              <a:rPr lang="en-US" sz="2000" spc="-15" dirty="0">
                <a:solidFill>
                  <a:schemeClr val="dk1"/>
                </a:solidFill>
              </a:rPr>
              <a:t> </a:t>
            </a:r>
            <a:r>
              <a:rPr lang="en-US" sz="2000" dirty="0" err="1">
                <a:solidFill>
                  <a:schemeClr val="dk1"/>
                </a:solidFill>
              </a:rPr>
              <a:t>và</a:t>
            </a:r>
            <a:r>
              <a:rPr lang="en-US" sz="2000" spc="-15" dirty="0">
                <a:solidFill>
                  <a:schemeClr val="dk1"/>
                </a:solidFill>
              </a:rPr>
              <a:t> </a:t>
            </a:r>
            <a:r>
              <a:rPr lang="en-US" sz="2000" dirty="0" err="1">
                <a:solidFill>
                  <a:schemeClr val="dk1"/>
                </a:solidFill>
              </a:rPr>
              <a:t>một</a:t>
            </a:r>
            <a:r>
              <a:rPr lang="en-US" sz="2000" spc="-11" dirty="0">
                <a:solidFill>
                  <a:schemeClr val="dk1"/>
                </a:solidFill>
              </a:rPr>
              <a:t> </a:t>
            </a:r>
            <a:r>
              <a:rPr lang="en-US" sz="2000" dirty="0">
                <a:solidFill>
                  <a:schemeClr val="dk1"/>
                </a:solidFill>
              </a:rPr>
              <a:t>chu</a:t>
            </a:r>
            <a:r>
              <a:rPr lang="en-US" sz="2000" spc="-15" dirty="0">
                <a:solidFill>
                  <a:schemeClr val="dk1"/>
                </a:solidFill>
              </a:rPr>
              <a:t> </a:t>
            </a:r>
            <a:r>
              <a:rPr lang="en-US" sz="2000" dirty="0" err="1">
                <a:solidFill>
                  <a:schemeClr val="dk1"/>
                </a:solidFill>
              </a:rPr>
              <a:t>kì</a:t>
            </a:r>
            <a:r>
              <a:rPr lang="en-US" sz="2000" spc="-11" dirty="0">
                <a:solidFill>
                  <a:schemeClr val="dk1"/>
                </a:solidFill>
              </a:rPr>
              <a:t> </a:t>
            </a:r>
            <a:r>
              <a:rPr lang="en-US" sz="2000" spc="-25" dirty="0" err="1">
                <a:solidFill>
                  <a:schemeClr val="dk1"/>
                </a:solidFill>
              </a:rPr>
              <a:t>sấy</a:t>
            </a:r>
            <a:endParaRPr lang="en-US" sz="2000" dirty="0">
              <a:solidFill>
                <a:schemeClr val="dk1"/>
              </a:solidFill>
            </a:endParaRPr>
          </a:p>
          <a:p>
            <a:pPr marL="354956" indent="-342257">
              <a:lnSpc>
                <a:spcPct val="90000"/>
              </a:lnSpc>
              <a:spcAft>
                <a:spcPts val="800"/>
              </a:spcAft>
              <a:buFont typeface="Arial"/>
              <a:buChar char="•"/>
              <a:tabLst>
                <a:tab pos="354956" algn="l"/>
              </a:tabLst>
            </a:pPr>
            <a:r>
              <a:rPr lang="en-US" sz="2000" dirty="0" err="1">
                <a:solidFill>
                  <a:schemeClr val="dk1"/>
                </a:solidFill>
              </a:rPr>
              <a:t>Tần</a:t>
            </a:r>
            <a:r>
              <a:rPr lang="en-US" sz="2000" spc="-20" dirty="0">
                <a:solidFill>
                  <a:schemeClr val="dk1"/>
                </a:solidFill>
              </a:rPr>
              <a:t> </a:t>
            </a:r>
            <a:r>
              <a:rPr lang="en-US" sz="2000" dirty="0" err="1">
                <a:solidFill>
                  <a:schemeClr val="dk1"/>
                </a:solidFill>
              </a:rPr>
              <a:t>suất</a:t>
            </a:r>
            <a:r>
              <a:rPr lang="en-US" sz="2000" spc="-20" dirty="0">
                <a:solidFill>
                  <a:schemeClr val="dk1"/>
                </a:solidFill>
              </a:rPr>
              <a:t> </a:t>
            </a:r>
            <a:r>
              <a:rPr lang="en-US" sz="2000" dirty="0" err="1">
                <a:solidFill>
                  <a:schemeClr val="dk1"/>
                </a:solidFill>
              </a:rPr>
              <a:t>áp</a:t>
            </a:r>
            <a:r>
              <a:rPr lang="en-US" sz="2000" spc="-20" dirty="0">
                <a:solidFill>
                  <a:schemeClr val="dk1"/>
                </a:solidFill>
              </a:rPr>
              <a:t> </a:t>
            </a:r>
            <a:r>
              <a:rPr lang="en-US" sz="2000" dirty="0" err="1">
                <a:solidFill>
                  <a:schemeClr val="dk1"/>
                </a:solidFill>
              </a:rPr>
              <a:t>dụng</a:t>
            </a:r>
            <a:r>
              <a:rPr lang="en-US" sz="2000" dirty="0">
                <a:solidFill>
                  <a:schemeClr val="dk1"/>
                </a:solidFill>
              </a:rPr>
              <a:t>:</a:t>
            </a:r>
            <a:r>
              <a:rPr lang="en-US" sz="2000" spc="-20" dirty="0">
                <a:solidFill>
                  <a:schemeClr val="dk1"/>
                </a:solidFill>
              </a:rPr>
              <a:t> </a:t>
            </a:r>
            <a:r>
              <a:rPr lang="en-US" sz="2000" spc="-25" dirty="0">
                <a:solidFill>
                  <a:schemeClr val="dk1"/>
                </a:solidFill>
              </a:rPr>
              <a:t>Cao</a:t>
            </a:r>
            <a:endParaRPr lang="en-US" sz="2000" dirty="0">
              <a:solidFill>
                <a:schemeClr val="dk1"/>
              </a:solidFill>
            </a:endParaRPr>
          </a:p>
          <a:p>
            <a:pPr marL="354956" indent="-342257">
              <a:lnSpc>
                <a:spcPct val="90000"/>
              </a:lnSpc>
              <a:spcAft>
                <a:spcPts val="800"/>
              </a:spcAft>
              <a:buFont typeface="Arial"/>
              <a:buChar char="•"/>
              <a:tabLst>
                <a:tab pos="354956" algn="l"/>
              </a:tabLst>
            </a:pPr>
            <a:r>
              <a:rPr lang="en-US" sz="2000" dirty="0">
                <a:solidFill>
                  <a:schemeClr val="dk1"/>
                </a:solidFill>
              </a:rPr>
              <a:t>Phương</a:t>
            </a:r>
            <a:r>
              <a:rPr lang="en-US" sz="2000" spc="-45" dirty="0">
                <a:solidFill>
                  <a:schemeClr val="dk1"/>
                </a:solidFill>
              </a:rPr>
              <a:t> </a:t>
            </a:r>
            <a:r>
              <a:rPr lang="en-US" sz="2000" spc="-20" dirty="0" err="1">
                <a:solidFill>
                  <a:schemeClr val="dk1"/>
                </a:solidFill>
              </a:rPr>
              <a:t>pháp</a:t>
            </a:r>
            <a:endParaRPr lang="en-US" sz="2000" dirty="0">
              <a:solidFill>
                <a:schemeClr val="dk1"/>
              </a:solidFill>
            </a:endParaRPr>
          </a:p>
          <a:p>
            <a:pPr marL="755632" lvl="1" indent="-285744">
              <a:lnSpc>
                <a:spcPct val="90000"/>
              </a:lnSpc>
              <a:spcAft>
                <a:spcPts val="800"/>
              </a:spcAft>
              <a:buFont typeface="Courier New" panose="02070309020205020404" pitchFamily="49" charset="0"/>
              <a:buChar char="o"/>
              <a:tabLst>
                <a:tab pos="755632" algn="l"/>
              </a:tabLst>
            </a:pPr>
            <a:r>
              <a:rPr lang="en-US" sz="2000" dirty="0">
                <a:solidFill>
                  <a:schemeClr val="dk1"/>
                </a:solidFill>
              </a:rPr>
              <a:t>Phun</a:t>
            </a:r>
            <a:r>
              <a:rPr lang="en-US" sz="2000" spc="-31" dirty="0">
                <a:solidFill>
                  <a:schemeClr val="dk1"/>
                </a:solidFill>
              </a:rPr>
              <a:t> </a:t>
            </a:r>
            <a:r>
              <a:rPr lang="en-US" sz="2000" dirty="0" err="1">
                <a:solidFill>
                  <a:schemeClr val="dk1"/>
                </a:solidFill>
              </a:rPr>
              <a:t>ngay</a:t>
            </a:r>
            <a:r>
              <a:rPr lang="en-US" sz="2000" spc="-25" dirty="0">
                <a:solidFill>
                  <a:schemeClr val="dk1"/>
                </a:solidFill>
              </a:rPr>
              <a:t> </a:t>
            </a:r>
            <a:r>
              <a:rPr lang="en-US" sz="2000" dirty="0" err="1">
                <a:solidFill>
                  <a:schemeClr val="dk1"/>
                </a:solidFill>
              </a:rPr>
              <a:t>từ</a:t>
            </a:r>
            <a:r>
              <a:rPr lang="en-US" sz="2000" spc="-31" dirty="0">
                <a:solidFill>
                  <a:schemeClr val="dk1"/>
                </a:solidFill>
              </a:rPr>
              <a:t> </a:t>
            </a:r>
            <a:r>
              <a:rPr lang="en-US" sz="2000" dirty="0" err="1">
                <a:solidFill>
                  <a:schemeClr val="dk1"/>
                </a:solidFill>
              </a:rPr>
              <a:t>đầu</a:t>
            </a:r>
            <a:r>
              <a:rPr lang="en-US" sz="2000" spc="-25" dirty="0">
                <a:solidFill>
                  <a:schemeClr val="dk1"/>
                </a:solidFill>
              </a:rPr>
              <a:t> </a:t>
            </a:r>
            <a:r>
              <a:rPr lang="en-US" sz="2000" dirty="0">
                <a:solidFill>
                  <a:schemeClr val="dk1"/>
                </a:solidFill>
              </a:rPr>
              <a:t>-</a:t>
            </a:r>
            <a:r>
              <a:rPr lang="en-US" sz="2000" spc="-25" dirty="0">
                <a:solidFill>
                  <a:schemeClr val="dk1"/>
                </a:solidFill>
              </a:rPr>
              <a:t> </a:t>
            </a:r>
            <a:r>
              <a:rPr lang="en-US" sz="2000" dirty="0" err="1">
                <a:solidFill>
                  <a:schemeClr val="dk1"/>
                </a:solidFill>
              </a:rPr>
              <a:t>trước</a:t>
            </a:r>
            <a:r>
              <a:rPr lang="en-US" sz="2000" spc="-31" dirty="0">
                <a:solidFill>
                  <a:schemeClr val="dk1"/>
                </a:solidFill>
              </a:rPr>
              <a:t> </a:t>
            </a:r>
            <a:r>
              <a:rPr lang="en-US" sz="2000" dirty="0" err="1">
                <a:solidFill>
                  <a:schemeClr val="dk1"/>
                </a:solidFill>
              </a:rPr>
              <a:t>khi</a:t>
            </a:r>
            <a:r>
              <a:rPr lang="en-US" sz="2000" spc="-20" dirty="0">
                <a:solidFill>
                  <a:schemeClr val="dk1"/>
                </a:solidFill>
              </a:rPr>
              <a:t> </a:t>
            </a:r>
            <a:r>
              <a:rPr lang="en-US" sz="2000" dirty="0" err="1">
                <a:solidFill>
                  <a:schemeClr val="dk1"/>
                </a:solidFill>
              </a:rPr>
              <a:t>làm</a:t>
            </a:r>
            <a:r>
              <a:rPr lang="en-US" sz="2000" spc="-25" dirty="0">
                <a:solidFill>
                  <a:schemeClr val="dk1"/>
                </a:solidFill>
              </a:rPr>
              <a:t> </a:t>
            </a:r>
            <a:r>
              <a:rPr lang="en-US" sz="2000" dirty="0" err="1">
                <a:solidFill>
                  <a:schemeClr val="dk1"/>
                </a:solidFill>
              </a:rPr>
              <a:t>ướt</a:t>
            </a:r>
            <a:r>
              <a:rPr lang="en-US" sz="2000" spc="-31" dirty="0">
                <a:solidFill>
                  <a:schemeClr val="dk1"/>
                </a:solidFill>
              </a:rPr>
              <a:t> </a:t>
            </a:r>
            <a:r>
              <a:rPr lang="en-US" sz="2000" dirty="0" err="1">
                <a:solidFill>
                  <a:schemeClr val="dk1"/>
                </a:solidFill>
              </a:rPr>
              <a:t>sản</a:t>
            </a:r>
            <a:r>
              <a:rPr lang="en-US" sz="2000" spc="-25" dirty="0">
                <a:solidFill>
                  <a:schemeClr val="dk1"/>
                </a:solidFill>
              </a:rPr>
              <a:t> </a:t>
            </a:r>
            <a:r>
              <a:rPr lang="en-US" sz="2000" dirty="0" err="1">
                <a:solidFill>
                  <a:schemeClr val="dk1"/>
                </a:solidFill>
              </a:rPr>
              <a:t>phẩm</a:t>
            </a:r>
            <a:r>
              <a:rPr lang="en-US" sz="2000" spc="-31" dirty="0">
                <a:solidFill>
                  <a:schemeClr val="dk1"/>
                </a:solidFill>
              </a:rPr>
              <a:t> </a:t>
            </a:r>
            <a:r>
              <a:rPr lang="en-US" sz="2000" dirty="0">
                <a:solidFill>
                  <a:schemeClr val="dk1"/>
                </a:solidFill>
              </a:rPr>
              <a:t>-</a:t>
            </a:r>
            <a:r>
              <a:rPr lang="en-US" sz="2000" spc="-25" dirty="0">
                <a:solidFill>
                  <a:schemeClr val="dk1"/>
                </a:solidFill>
              </a:rPr>
              <a:t> </a:t>
            </a:r>
            <a:r>
              <a:rPr lang="en-US" sz="2000" dirty="0" err="1">
                <a:solidFill>
                  <a:schemeClr val="dk1"/>
                </a:solidFill>
              </a:rPr>
              <a:t>giúp</a:t>
            </a:r>
            <a:r>
              <a:rPr lang="en-US" sz="2000" spc="-25" dirty="0">
                <a:solidFill>
                  <a:schemeClr val="dk1"/>
                </a:solidFill>
              </a:rPr>
              <a:t> </a:t>
            </a:r>
            <a:r>
              <a:rPr lang="en-US" sz="2000" dirty="0" err="1">
                <a:solidFill>
                  <a:schemeClr val="dk1"/>
                </a:solidFill>
              </a:rPr>
              <a:t>cho</a:t>
            </a:r>
            <a:r>
              <a:rPr lang="en-US" sz="2000" spc="-25" dirty="0">
                <a:solidFill>
                  <a:schemeClr val="dk1"/>
                </a:solidFill>
              </a:rPr>
              <a:t> </a:t>
            </a:r>
            <a:r>
              <a:rPr lang="en-US" sz="2000" dirty="0" err="1">
                <a:solidFill>
                  <a:schemeClr val="dk1"/>
                </a:solidFill>
              </a:rPr>
              <a:t>chất</a:t>
            </a:r>
            <a:r>
              <a:rPr lang="en-US" sz="2000" spc="-31" dirty="0">
                <a:solidFill>
                  <a:schemeClr val="dk1"/>
                </a:solidFill>
              </a:rPr>
              <a:t> </a:t>
            </a:r>
            <a:r>
              <a:rPr lang="en-US" sz="2000" spc="-11" dirty="0" err="1">
                <a:solidFill>
                  <a:schemeClr val="dk1"/>
                </a:solidFill>
              </a:rPr>
              <a:t>trung</a:t>
            </a:r>
            <a:r>
              <a:rPr lang="en-US" sz="2000" spc="-11" dirty="0">
                <a:solidFill>
                  <a:schemeClr val="dk1"/>
                </a:solidFill>
              </a:rPr>
              <a:t> </a:t>
            </a:r>
            <a:r>
              <a:rPr lang="en-US" sz="2000" dirty="0" err="1">
                <a:solidFill>
                  <a:schemeClr val="dk1"/>
                </a:solidFill>
              </a:rPr>
              <a:t>hòa</a:t>
            </a:r>
            <a:r>
              <a:rPr lang="en-US" sz="2000" spc="-31" dirty="0">
                <a:solidFill>
                  <a:schemeClr val="dk1"/>
                </a:solidFill>
              </a:rPr>
              <a:t> </a:t>
            </a:r>
            <a:r>
              <a:rPr lang="en-US" sz="2000" dirty="0" err="1">
                <a:solidFill>
                  <a:schemeClr val="dk1"/>
                </a:solidFill>
              </a:rPr>
              <a:t>được</a:t>
            </a:r>
            <a:r>
              <a:rPr lang="en-US" sz="2000" spc="-31" dirty="0">
                <a:solidFill>
                  <a:schemeClr val="dk1"/>
                </a:solidFill>
              </a:rPr>
              <a:t> </a:t>
            </a:r>
            <a:r>
              <a:rPr lang="en-US" sz="2000" dirty="0" err="1">
                <a:solidFill>
                  <a:schemeClr val="dk1"/>
                </a:solidFill>
              </a:rPr>
              <a:t>thêm</a:t>
            </a:r>
            <a:r>
              <a:rPr lang="en-US" sz="2000" spc="-25" dirty="0">
                <a:solidFill>
                  <a:schemeClr val="dk1"/>
                </a:solidFill>
              </a:rPr>
              <a:t> </a:t>
            </a:r>
            <a:r>
              <a:rPr lang="en-US" sz="2000" dirty="0" err="1">
                <a:solidFill>
                  <a:schemeClr val="dk1"/>
                </a:solidFill>
              </a:rPr>
              <a:t>vào</a:t>
            </a:r>
            <a:r>
              <a:rPr lang="en-US" sz="2000" spc="-31" dirty="0">
                <a:solidFill>
                  <a:schemeClr val="dk1"/>
                </a:solidFill>
              </a:rPr>
              <a:t> </a:t>
            </a:r>
            <a:r>
              <a:rPr lang="en-US" sz="2000" dirty="0" err="1">
                <a:solidFill>
                  <a:schemeClr val="dk1"/>
                </a:solidFill>
              </a:rPr>
              <a:t>bể</a:t>
            </a:r>
            <a:r>
              <a:rPr lang="en-US" sz="2000" spc="-25" dirty="0">
                <a:solidFill>
                  <a:schemeClr val="dk1"/>
                </a:solidFill>
              </a:rPr>
              <a:t> </a:t>
            </a:r>
            <a:r>
              <a:rPr lang="en-US" sz="2000" dirty="0" err="1">
                <a:solidFill>
                  <a:schemeClr val="dk1"/>
                </a:solidFill>
              </a:rPr>
              <a:t>ướt</a:t>
            </a:r>
            <a:r>
              <a:rPr lang="en-US" sz="2000" spc="-35" dirty="0">
                <a:solidFill>
                  <a:schemeClr val="dk1"/>
                </a:solidFill>
              </a:rPr>
              <a:t> </a:t>
            </a:r>
            <a:r>
              <a:rPr lang="en-US" sz="2000" dirty="0" err="1">
                <a:solidFill>
                  <a:schemeClr val="dk1"/>
                </a:solidFill>
              </a:rPr>
              <a:t>đầu</a:t>
            </a:r>
            <a:r>
              <a:rPr lang="en-US" sz="2000" spc="-31" dirty="0">
                <a:solidFill>
                  <a:schemeClr val="dk1"/>
                </a:solidFill>
              </a:rPr>
              <a:t> </a:t>
            </a:r>
            <a:r>
              <a:rPr lang="en-US" sz="2000" spc="-20" dirty="0" err="1">
                <a:solidFill>
                  <a:schemeClr val="dk1"/>
                </a:solidFill>
              </a:rPr>
              <a:t>tiên</a:t>
            </a:r>
            <a:r>
              <a:rPr lang="en-US" sz="2000" spc="-20" dirty="0">
                <a:solidFill>
                  <a:schemeClr val="dk1"/>
                </a:solidFill>
              </a:rPr>
              <a:t>.</a:t>
            </a:r>
            <a:endParaRPr lang="en-US" sz="2000" dirty="0">
              <a:solidFill>
                <a:schemeClr val="dk1"/>
              </a:solidFill>
            </a:endParaRPr>
          </a:p>
          <a:p>
            <a:pPr marL="754996" lvl="1" indent="-285108">
              <a:lnSpc>
                <a:spcPct val="90000"/>
              </a:lnSpc>
              <a:spcAft>
                <a:spcPts val="800"/>
              </a:spcAft>
              <a:buFont typeface="Courier New" panose="02070309020205020404" pitchFamily="49" charset="0"/>
              <a:buChar char="o"/>
              <a:tabLst>
                <a:tab pos="754996" algn="l"/>
              </a:tabLst>
            </a:pPr>
            <a:r>
              <a:rPr lang="en-US" sz="2000" dirty="0" err="1">
                <a:solidFill>
                  <a:schemeClr val="dk1"/>
                </a:solidFill>
              </a:rPr>
              <a:t>Không</a:t>
            </a:r>
            <a:r>
              <a:rPr lang="en-US" sz="2000" spc="-45" dirty="0">
                <a:solidFill>
                  <a:schemeClr val="dk1"/>
                </a:solidFill>
              </a:rPr>
              <a:t> </a:t>
            </a:r>
            <a:r>
              <a:rPr lang="en-US" sz="2000" dirty="0" err="1">
                <a:solidFill>
                  <a:schemeClr val="dk1"/>
                </a:solidFill>
              </a:rPr>
              <a:t>cần</a:t>
            </a:r>
            <a:r>
              <a:rPr lang="en-US" sz="2000" spc="-31" dirty="0">
                <a:solidFill>
                  <a:schemeClr val="dk1"/>
                </a:solidFill>
              </a:rPr>
              <a:t> </a:t>
            </a:r>
            <a:r>
              <a:rPr lang="en-US" sz="2000" dirty="0" err="1">
                <a:solidFill>
                  <a:schemeClr val="dk1"/>
                </a:solidFill>
              </a:rPr>
              <a:t>dùng</a:t>
            </a:r>
            <a:r>
              <a:rPr lang="en-US" sz="2000" spc="-31" dirty="0">
                <a:solidFill>
                  <a:schemeClr val="dk1"/>
                </a:solidFill>
              </a:rPr>
              <a:t> </a:t>
            </a:r>
            <a:r>
              <a:rPr lang="en-US" sz="2000" dirty="0" err="1">
                <a:solidFill>
                  <a:schemeClr val="dk1"/>
                </a:solidFill>
              </a:rPr>
              <a:t>bể</a:t>
            </a:r>
            <a:r>
              <a:rPr lang="en-US" sz="2000" spc="-35" dirty="0">
                <a:solidFill>
                  <a:schemeClr val="dk1"/>
                </a:solidFill>
              </a:rPr>
              <a:t> </a:t>
            </a:r>
            <a:r>
              <a:rPr lang="en-US" sz="2000" dirty="0" err="1">
                <a:solidFill>
                  <a:schemeClr val="dk1"/>
                </a:solidFill>
              </a:rPr>
              <a:t>trung</a:t>
            </a:r>
            <a:r>
              <a:rPr lang="en-US" sz="2000" spc="-31" dirty="0">
                <a:solidFill>
                  <a:schemeClr val="dk1"/>
                </a:solidFill>
              </a:rPr>
              <a:t> </a:t>
            </a:r>
            <a:r>
              <a:rPr lang="en-US" sz="2000" dirty="0" err="1">
                <a:solidFill>
                  <a:schemeClr val="dk1"/>
                </a:solidFill>
              </a:rPr>
              <a:t>hòa</a:t>
            </a:r>
            <a:r>
              <a:rPr lang="en-US" sz="2000" spc="-31" dirty="0">
                <a:solidFill>
                  <a:schemeClr val="dk1"/>
                </a:solidFill>
              </a:rPr>
              <a:t> </a:t>
            </a:r>
            <a:r>
              <a:rPr lang="en-US" sz="2000" dirty="0" err="1">
                <a:solidFill>
                  <a:schemeClr val="dk1"/>
                </a:solidFill>
              </a:rPr>
              <a:t>nữa</a:t>
            </a:r>
            <a:r>
              <a:rPr lang="en-US" sz="2000" dirty="0">
                <a:solidFill>
                  <a:schemeClr val="dk1"/>
                </a:solidFill>
              </a:rPr>
              <a:t>.</a:t>
            </a:r>
            <a:r>
              <a:rPr lang="en-US" sz="2000" spc="-35" dirty="0">
                <a:solidFill>
                  <a:schemeClr val="dk1"/>
                </a:solidFill>
              </a:rPr>
              <a:t> </a:t>
            </a:r>
            <a:r>
              <a:rPr lang="en-US" sz="2000" dirty="0" err="1">
                <a:solidFill>
                  <a:schemeClr val="dk1"/>
                </a:solidFill>
              </a:rPr>
              <a:t>Và</a:t>
            </a:r>
            <a:r>
              <a:rPr lang="en-US" sz="2000" spc="-35" dirty="0">
                <a:solidFill>
                  <a:schemeClr val="dk1"/>
                </a:solidFill>
              </a:rPr>
              <a:t> </a:t>
            </a:r>
            <a:r>
              <a:rPr lang="en-US" sz="2000" dirty="0" err="1">
                <a:solidFill>
                  <a:schemeClr val="dk1"/>
                </a:solidFill>
              </a:rPr>
              <a:t>công</a:t>
            </a:r>
            <a:r>
              <a:rPr lang="en-US" sz="2000" spc="-31" dirty="0">
                <a:solidFill>
                  <a:schemeClr val="dk1"/>
                </a:solidFill>
              </a:rPr>
              <a:t> </a:t>
            </a:r>
            <a:r>
              <a:rPr lang="en-US" sz="2000" dirty="0" err="1">
                <a:solidFill>
                  <a:schemeClr val="dk1"/>
                </a:solidFill>
              </a:rPr>
              <a:t>đoạn</a:t>
            </a:r>
            <a:r>
              <a:rPr lang="en-US" sz="2000" spc="-31" dirty="0">
                <a:solidFill>
                  <a:schemeClr val="dk1"/>
                </a:solidFill>
              </a:rPr>
              <a:t> </a:t>
            </a:r>
            <a:r>
              <a:rPr lang="en-US" sz="2000" dirty="0" err="1">
                <a:solidFill>
                  <a:schemeClr val="dk1"/>
                </a:solidFill>
              </a:rPr>
              <a:t>giặt</a:t>
            </a:r>
            <a:r>
              <a:rPr lang="en-US" sz="2000" spc="-40" dirty="0">
                <a:solidFill>
                  <a:schemeClr val="dk1"/>
                </a:solidFill>
              </a:rPr>
              <a:t> </a:t>
            </a:r>
            <a:r>
              <a:rPr lang="en-US" sz="2000" dirty="0" err="1">
                <a:solidFill>
                  <a:schemeClr val="dk1"/>
                </a:solidFill>
              </a:rPr>
              <a:t>nhẹ</a:t>
            </a:r>
            <a:r>
              <a:rPr lang="en-US" sz="2000" spc="-31" dirty="0">
                <a:solidFill>
                  <a:schemeClr val="dk1"/>
                </a:solidFill>
              </a:rPr>
              <a:t> </a:t>
            </a:r>
            <a:r>
              <a:rPr lang="en-US" sz="2000" dirty="0" err="1">
                <a:solidFill>
                  <a:schemeClr val="dk1"/>
                </a:solidFill>
              </a:rPr>
              <a:t>sau</a:t>
            </a:r>
            <a:r>
              <a:rPr lang="en-US" sz="2000" spc="-31" dirty="0">
                <a:solidFill>
                  <a:schemeClr val="dk1"/>
                </a:solidFill>
              </a:rPr>
              <a:t> </a:t>
            </a:r>
            <a:r>
              <a:rPr lang="en-US" sz="2000" dirty="0" err="1">
                <a:solidFill>
                  <a:schemeClr val="dk1"/>
                </a:solidFill>
              </a:rPr>
              <a:t>trung</a:t>
            </a:r>
            <a:r>
              <a:rPr lang="en-US" sz="2000" spc="-31" dirty="0">
                <a:solidFill>
                  <a:schemeClr val="dk1"/>
                </a:solidFill>
              </a:rPr>
              <a:t> </a:t>
            </a:r>
            <a:r>
              <a:rPr lang="en-US" sz="2000" spc="-25" dirty="0" err="1">
                <a:solidFill>
                  <a:schemeClr val="dk1"/>
                </a:solidFill>
              </a:rPr>
              <a:t>hòa</a:t>
            </a:r>
            <a:endParaRPr lang="en-US" sz="2000" dirty="0">
              <a:solidFill>
                <a:schemeClr val="dk1"/>
              </a:solidFill>
            </a:endParaRPr>
          </a:p>
          <a:p>
            <a:pPr marL="755632">
              <a:lnSpc>
                <a:spcPct val="90000"/>
              </a:lnSpc>
              <a:spcAft>
                <a:spcPts val="800"/>
              </a:spcAft>
            </a:pPr>
            <a:r>
              <a:rPr lang="en-US" sz="2000" dirty="0" err="1">
                <a:solidFill>
                  <a:schemeClr val="dk1"/>
                </a:solidFill>
              </a:rPr>
              <a:t>có</a:t>
            </a:r>
            <a:r>
              <a:rPr lang="en-US" sz="2000" spc="-25" dirty="0">
                <a:solidFill>
                  <a:schemeClr val="dk1"/>
                </a:solidFill>
              </a:rPr>
              <a:t> </a:t>
            </a:r>
            <a:r>
              <a:rPr lang="en-US" sz="2000" dirty="0" err="1">
                <a:solidFill>
                  <a:schemeClr val="dk1"/>
                </a:solidFill>
              </a:rPr>
              <a:t>thể</a:t>
            </a:r>
            <a:r>
              <a:rPr lang="en-US" sz="2000" spc="-15" dirty="0">
                <a:solidFill>
                  <a:schemeClr val="dk1"/>
                </a:solidFill>
              </a:rPr>
              <a:t> </a:t>
            </a:r>
            <a:r>
              <a:rPr lang="en-US" sz="2000" dirty="0" err="1">
                <a:solidFill>
                  <a:schemeClr val="dk1"/>
                </a:solidFill>
              </a:rPr>
              <a:t>được</a:t>
            </a:r>
            <a:r>
              <a:rPr lang="en-US" sz="2000" spc="-20" dirty="0">
                <a:solidFill>
                  <a:schemeClr val="dk1"/>
                </a:solidFill>
              </a:rPr>
              <a:t> </a:t>
            </a:r>
            <a:r>
              <a:rPr lang="en-US" sz="2000" spc="-25" dirty="0" err="1">
                <a:solidFill>
                  <a:schemeClr val="dk1"/>
                </a:solidFill>
              </a:rPr>
              <a:t>bỏ</a:t>
            </a:r>
            <a:r>
              <a:rPr lang="en-US" sz="2000" spc="-25" dirty="0">
                <a:solidFill>
                  <a:schemeClr val="dk1"/>
                </a:solidFill>
              </a:rPr>
              <a:t>.</a:t>
            </a:r>
            <a:endParaRPr lang="en-US" sz="2000" dirty="0">
              <a:solidFill>
                <a:schemeClr val="dk1"/>
              </a:solidFill>
            </a:endParaRPr>
          </a:p>
          <a:p>
            <a:pPr marL="354956" indent="-342257">
              <a:lnSpc>
                <a:spcPct val="90000"/>
              </a:lnSpc>
              <a:spcAft>
                <a:spcPts val="800"/>
              </a:spcAft>
              <a:buFont typeface="Arial"/>
              <a:buChar char="•"/>
              <a:tabLst>
                <a:tab pos="354956" algn="l"/>
              </a:tabLst>
            </a:pPr>
            <a:r>
              <a:rPr lang="en-US" sz="2000" dirty="0">
                <a:solidFill>
                  <a:schemeClr val="dk1"/>
                </a:solidFill>
              </a:rPr>
              <a:t>Lưu</a:t>
            </a:r>
            <a:r>
              <a:rPr lang="en-US" sz="2000" spc="-20" dirty="0">
                <a:solidFill>
                  <a:schemeClr val="dk1"/>
                </a:solidFill>
              </a:rPr>
              <a:t> </a:t>
            </a:r>
            <a:r>
              <a:rPr lang="en-US" sz="2000" spc="-51" dirty="0">
                <a:solidFill>
                  <a:schemeClr val="dk1"/>
                </a:solidFill>
              </a:rPr>
              <a:t>ý</a:t>
            </a:r>
            <a:endParaRPr lang="en-US" sz="2000" dirty="0">
              <a:solidFill>
                <a:schemeClr val="dk1"/>
              </a:solidFill>
            </a:endParaRPr>
          </a:p>
          <a:p>
            <a:pPr marL="754996" lvl="1" indent="-285108">
              <a:lnSpc>
                <a:spcPct val="90000"/>
              </a:lnSpc>
              <a:spcAft>
                <a:spcPts val="800"/>
              </a:spcAft>
              <a:buFont typeface="Courier New" panose="02070309020205020404" pitchFamily="49" charset="0"/>
              <a:buChar char="o"/>
              <a:tabLst>
                <a:tab pos="754996" algn="l"/>
              </a:tabLst>
            </a:pPr>
            <a:r>
              <a:rPr lang="en-US" sz="2000" dirty="0">
                <a:solidFill>
                  <a:schemeClr val="dk1"/>
                </a:solidFill>
              </a:rPr>
              <a:t>Phương</a:t>
            </a:r>
            <a:r>
              <a:rPr lang="en-US" sz="2000" spc="-40" dirty="0">
                <a:solidFill>
                  <a:schemeClr val="dk1"/>
                </a:solidFill>
              </a:rPr>
              <a:t> </a:t>
            </a:r>
            <a:r>
              <a:rPr lang="en-US" sz="2000" dirty="0" err="1">
                <a:solidFill>
                  <a:schemeClr val="dk1"/>
                </a:solidFill>
              </a:rPr>
              <a:t>pháp</a:t>
            </a:r>
            <a:r>
              <a:rPr lang="en-US" sz="2000" spc="-31" dirty="0">
                <a:solidFill>
                  <a:schemeClr val="dk1"/>
                </a:solidFill>
              </a:rPr>
              <a:t> </a:t>
            </a:r>
            <a:r>
              <a:rPr lang="en-US" sz="2000" dirty="0" err="1">
                <a:solidFill>
                  <a:schemeClr val="dk1"/>
                </a:solidFill>
              </a:rPr>
              <a:t>này</a:t>
            </a:r>
            <a:r>
              <a:rPr lang="en-US" sz="2000" spc="-31" dirty="0">
                <a:solidFill>
                  <a:schemeClr val="dk1"/>
                </a:solidFill>
              </a:rPr>
              <a:t> </a:t>
            </a:r>
            <a:r>
              <a:rPr lang="en-US" sz="2000" dirty="0" err="1">
                <a:solidFill>
                  <a:schemeClr val="dk1"/>
                </a:solidFill>
              </a:rPr>
              <a:t>phù</a:t>
            </a:r>
            <a:r>
              <a:rPr lang="en-US" sz="2000" spc="-31" dirty="0">
                <a:solidFill>
                  <a:schemeClr val="dk1"/>
                </a:solidFill>
              </a:rPr>
              <a:t> </a:t>
            </a:r>
            <a:r>
              <a:rPr lang="en-US" sz="2000" dirty="0" err="1">
                <a:solidFill>
                  <a:schemeClr val="dk1"/>
                </a:solidFill>
              </a:rPr>
              <a:t>hợp</a:t>
            </a:r>
            <a:r>
              <a:rPr lang="en-US" sz="2000" spc="-31" dirty="0">
                <a:solidFill>
                  <a:schemeClr val="dk1"/>
                </a:solidFill>
              </a:rPr>
              <a:t> </a:t>
            </a:r>
            <a:r>
              <a:rPr lang="en-US" sz="2000" dirty="0" err="1">
                <a:solidFill>
                  <a:schemeClr val="dk1"/>
                </a:solidFill>
              </a:rPr>
              <a:t>nhất</a:t>
            </a:r>
            <a:r>
              <a:rPr lang="en-US" sz="2000" spc="-35" dirty="0">
                <a:solidFill>
                  <a:schemeClr val="dk1"/>
                </a:solidFill>
              </a:rPr>
              <a:t> </a:t>
            </a:r>
            <a:r>
              <a:rPr lang="en-US" sz="2000" dirty="0" err="1">
                <a:solidFill>
                  <a:schemeClr val="dk1"/>
                </a:solidFill>
              </a:rPr>
              <a:t>với</a:t>
            </a:r>
            <a:r>
              <a:rPr lang="en-US" sz="2000" spc="-25" dirty="0">
                <a:solidFill>
                  <a:schemeClr val="dk1"/>
                </a:solidFill>
              </a:rPr>
              <a:t> </a:t>
            </a:r>
            <a:r>
              <a:rPr lang="en-US" sz="2000" dirty="0" err="1">
                <a:solidFill>
                  <a:schemeClr val="dk1"/>
                </a:solidFill>
              </a:rPr>
              <a:t>các</a:t>
            </a:r>
            <a:r>
              <a:rPr lang="en-US" sz="2000" spc="-31" dirty="0">
                <a:solidFill>
                  <a:schemeClr val="dk1"/>
                </a:solidFill>
              </a:rPr>
              <a:t> </a:t>
            </a:r>
            <a:r>
              <a:rPr lang="en-US" sz="2000" dirty="0" err="1">
                <a:solidFill>
                  <a:schemeClr val="dk1"/>
                </a:solidFill>
              </a:rPr>
              <a:t>sản</a:t>
            </a:r>
            <a:r>
              <a:rPr lang="en-US" sz="2000" spc="-31" dirty="0">
                <a:solidFill>
                  <a:schemeClr val="dk1"/>
                </a:solidFill>
              </a:rPr>
              <a:t> </a:t>
            </a:r>
            <a:r>
              <a:rPr lang="en-US" sz="2000" dirty="0" err="1">
                <a:solidFill>
                  <a:schemeClr val="dk1"/>
                </a:solidFill>
              </a:rPr>
              <a:t>phẩm</a:t>
            </a:r>
            <a:r>
              <a:rPr lang="en-US" sz="2000" spc="-31" dirty="0">
                <a:solidFill>
                  <a:schemeClr val="dk1"/>
                </a:solidFill>
              </a:rPr>
              <a:t> </a:t>
            </a:r>
            <a:r>
              <a:rPr lang="en-US" sz="2000" dirty="0" err="1">
                <a:solidFill>
                  <a:schemeClr val="dk1"/>
                </a:solidFill>
              </a:rPr>
              <a:t>có</a:t>
            </a:r>
            <a:r>
              <a:rPr lang="en-US" sz="2000" spc="-31" dirty="0">
                <a:solidFill>
                  <a:schemeClr val="dk1"/>
                </a:solidFill>
              </a:rPr>
              <a:t> </a:t>
            </a:r>
            <a:r>
              <a:rPr lang="en-US" sz="2000" dirty="0" err="1">
                <a:solidFill>
                  <a:schemeClr val="dk1"/>
                </a:solidFill>
              </a:rPr>
              <a:t>màu</a:t>
            </a:r>
            <a:r>
              <a:rPr lang="en-US" sz="2000" spc="-31" dirty="0">
                <a:solidFill>
                  <a:schemeClr val="dk1"/>
                </a:solidFill>
              </a:rPr>
              <a:t> </a:t>
            </a:r>
            <a:r>
              <a:rPr lang="en-US" sz="2000" spc="-25" dirty="0" err="1">
                <a:solidFill>
                  <a:schemeClr val="dk1"/>
                </a:solidFill>
              </a:rPr>
              <a:t>đậm</a:t>
            </a:r>
            <a:endParaRPr lang="en-US" sz="2000" dirty="0">
              <a:solidFill>
                <a:schemeClr val="dk1"/>
              </a:solidFill>
            </a:endParaRPr>
          </a:p>
          <a:p>
            <a:pPr marL="754996" lvl="1" indent="-285108">
              <a:lnSpc>
                <a:spcPct val="90000"/>
              </a:lnSpc>
              <a:spcAft>
                <a:spcPts val="800"/>
              </a:spcAft>
              <a:buFont typeface="Courier New" panose="02070309020205020404" pitchFamily="49" charset="0"/>
              <a:buChar char="o"/>
              <a:tabLst>
                <a:tab pos="754996" algn="l"/>
              </a:tabLst>
            </a:pPr>
            <a:r>
              <a:rPr lang="en-US" sz="2000" dirty="0">
                <a:solidFill>
                  <a:schemeClr val="dk1"/>
                </a:solidFill>
              </a:rPr>
              <a:t>Lưu</a:t>
            </a:r>
            <a:r>
              <a:rPr lang="en-US" sz="2000" spc="-25" dirty="0">
                <a:solidFill>
                  <a:schemeClr val="dk1"/>
                </a:solidFill>
              </a:rPr>
              <a:t> </a:t>
            </a:r>
            <a:r>
              <a:rPr lang="en-US" sz="2000" dirty="0">
                <a:solidFill>
                  <a:schemeClr val="dk1"/>
                </a:solidFill>
              </a:rPr>
              <a:t>ý</a:t>
            </a:r>
            <a:r>
              <a:rPr lang="en-US" sz="2000" spc="-25" dirty="0">
                <a:solidFill>
                  <a:schemeClr val="dk1"/>
                </a:solidFill>
              </a:rPr>
              <a:t> </a:t>
            </a:r>
            <a:r>
              <a:rPr lang="en-US" sz="2000" dirty="0" err="1">
                <a:solidFill>
                  <a:schemeClr val="dk1"/>
                </a:solidFill>
              </a:rPr>
              <a:t>về</a:t>
            </a:r>
            <a:r>
              <a:rPr lang="en-US" sz="2000" spc="-25" dirty="0">
                <a:solidFill>
                  <a:schemeClr val="dk1"/>
                </a:solidFill>
              </a:rPr>
              <a:t> </a:t>
            </a:r>
            <a:r>
              <a:rPr lang="en-US" sz="2000" dirty="0" err="1">
                <a:solidFill>
                  <a:schemeClr val="dk1"/>
                </a:solidFill>
              </a:rPr>
              <a:t>việc</a:t>
            </a:r>
            <a:r>
              <a:rPr lang="en-US" sz="2000" spc="-31" dirty="0">
                <a:solidFill>
                  <a:schemeClr val="dk1"/>
                </a:solidFill>
              </a:rPr>
              <a:t> </a:t>
            </a:r>
            <a:r>
              <a:rPr lang="en-US" sz="2000" dirty="0" err="1">
                <a:solidFill>
                  <a:schemeClr val="dk1"/>
                </a:solidFill>
              </a:rPr>
              <a:t>bám</a:t>
            </a:r>
            <a:r>
              <a:rPr lang="en-US" sz="2000" spc="-25" dirty="0">
                <a:solidFill>
                  <a:schemeClr val="dk1"/>
                </a:solidFill>
              </a:rPr>
              <a:t> </a:t>
            </a:r>
            <a:r>
              <a:rPr lang="en-US" sz="2000" dirty="0" err="1">
                <a:solidFill>
                  <a:schemeClr val="dk1"/>
                </a:solidFill>
              </a:rPr>
              <a:t>màu</a:t>
            </a:r>
            <a:r>
              <a:rPr lang="en-US" sz="2000" spc="-25" dirty="0">
                <a:solidFill>
                  <a:schemeClr val="dk1"/>
                </a:solidFill>
              </a:rPr>
              <a:t> </a:t>
            </a:r>
            <a:r>
              <a:rPr lang="en-US" sz="2000" dirty="0" err="1">
                <a:solidFill>
                  <a:schemeClr val="dk1"/>
                </a:solidFill>
              </a:rPr>
              <a:t>nhuộm</a:t>
            </a:r>
            <a:r>
              <a:rPr lang="en-US" sz="2000" spc="-31" dirty="0">
                <a:solidFill>
                  <a:schemeClr val="dk1"/>
                </a:solidFill>
              </a:rPr>
              <a:t> </a:t>
            </a:r>
            <a:r>
              <a:rPr lang="en-US" sz="2000" dirty="0" err="1">
                <a:solidFill>
                  <a:schemeClr val="dk1"/>
                </a:solidFill>
              </a:rPr>
              <a:t>vào</a:t>
            </a:r>
            <a:r>
              <a:rPr lang="en-US" sz="2000" spc="-25" dirty="0">
                <a:solidFill>
                  <a:schemeClr val="dk1"/>
                </a:solidFill>
              </a:rPr>
              <a:t> </a:t>
            </a:r>
            <a:r>
              <a:rPr lang="en-US" sz="2000" dirty="0" err="1">
                <a:solidFill>
                  <a:schemeClr val="dk1"/>
                </a:solidFill>
              </a:rPr>
              <a:t>mặt</a:t>
            </a:r>
            <a:r>
              <a:rPr lang="en-US" sz="2000" spc="-31" dirty="0">
                <a:solidFill>
                  <a:schemeClr val="dk1"/>
                </a:solidFill>
              </a:rPr>
              <a:t> </a:t>
            </a:r>
            <a:r>
              <a:rPr lang="en-US" sz="2000" dirty="0" err="1">
                <a:solidFill>
                  <a:schemeClr val="dk1"/>
                </a:solidFill>
              </a:rPr>
              <a:t>trong</a:t>
            </a:r>
            <a:r>
              <a:rPr lang="en-US" sz="2000" spc="-25" dirty="0">
                <a:solidFill>
                  <a:schemeClr val="dk1"/>
                </a:solidFill>
              </a:rPr>
              <a:t> </a:t>
            </a:r>
            <a:r>
              <a:rPr lang="en-US" sz="2000" dirty="0" err="1">
                <a:solidFill>
                  <a:schemeClr val="dk1"/>
                </a:solidFill>
              </a:rPr>
              <a:t>của</a:t>
            </a:r>
            <a:r>
              <a:rPr lang="en-US" sz="2000" spc="-31" dirty="0">
                <a:solidFill>
                  <a:schemeClr val="dk1"/>
                </a:solidFill>
              </a:rPr>
              <a:t> </a:t>
            </a:r>
            <a:r>
              <a:rPr lang="en-US" sz="2000" spc="-25" dirty="0" err="1">
                <a:solidFill>
                  <a:schemeClr val="dk1"/>
                </a:solidFill>
              </a:rPr>
              <a:t>vải</a:t>
            </a:r>
            <a:endParaRPr lang="en-US" sz="2000" dirty="0">
              <a:solidFill>
                <a:schemeClr val="dk1"/>
              </a:solidFill>
            </a:endParaRPr>
          </a:p>
        </p:txBody>
      </p:sp>
      <p:sp>
        <p:nvSpPr>
          <p:cNvPr id="5" name="TextBox 4">
            <a:extLst>
              <a:ext uri="{FF2B5EF4-FFF2-40B4-BE49-F238E27FC236}">
                <a16:creationId xmlns:a16="http://schemas.microsoft.com/office/drawing/2014/main" id="{4940C8A2-4E9B-E40B-1D23-399BE0A3DAED}"/>
              </a:ext>
            </a:extLst>
          </p:cNvPr>
          <p:cNvSpPr txBox="1"/>
          <p:nvPr/>
        </p:nvSpPr>
        <p:spPr>
          <a:xfrm>
            <a:off x="424075" y="1841231"/>
            <a:ext cx="6096000" cy="387735"/>
          </a:xfrm>
          <a:prstGeom prst="rect">
            <a:avLst/>
          </a:prstGeom>
          <a:noFill/>
        </p:spPr>
        <p:txBody>
          <a:bodyPr wrap="square">
            <a:spAutoFit/>
          </a:bodyPr>
          <a:lstStyle/>
          <a:p>
            <a:pPr marL="84453">
              <a:lnSpc>
                <a:spcPct val="90000"/>
              </a:lnSpc>
              <a:spcAft>
                <a:spcPts val="800"/>
              </a:spcAft>
            </a:pPr>
            <a:r>
              <a:rPr lang="en-US" sz="2133" b="1" dirty="0">
                <a:solidFill>
                  <a:schemeClr val="accent4">
                    <a:lumMod val="50000"/>
                  </a:schemeClr>
                </a:solidFill>
              </a:rPr>
              <a:t>Phun KMnO4</a:t>
            </a:r>
            <a:r>
              <a:rPr lang="en-US" sz="2133" b="1" spc="-45" dirty="0">
                <a:solidFill>
                  <a:schemeClr val="accent4">
                    <a:lumMod val="50000"/>
                  </a:schemeClr>
                </a:solidFill>
              </a:rPr>
              <a:t> </a:t>
            </a:r>
            <a:r>
              <a:rPr lang="en-US" sz="2133" b="1" dirty="0" err="1">
                <a:solidFill>
                  <a:schemeClr val="accent4">
                    <a:lumMod val="50000"/>
                  </a:schemeClr>
                </a:solidFill>
              </a:rPr>
              <a:t>lên</a:t>
            </a:r>
            <a:r>
              <a:rPr lang="en-US" sz="2133" b="1" spc="-45" dirty="0">
                <a:solidFill>
                  <a:schemeClr val="accent4">
                    <a:lumMod val="50000"/>
                  </a:schemeClr>
                </a:solidFill>
              </a:rPr>
              <a:t> </a:t>
            </a:r>
            <a:r>
              <a:rPr lang="en-US" sz="2133" b="1" dirty="0" err="1">
                <a:solidFill>
                  <a:schemeClr val="accent4">
                    <a:lumMod val="50000"/>
                  </a:schemeClr>
                </a:solidFill>
              </a:rPr>
              <a:t>sản</a:t>
            </a:r>
            <a:r>
              <a:rPr lang="en-US" sz="2133" b="1" spc="-45" dirty="0">
                <a:solidFill>
                  <a:schemeClr val="accent4">
                    <a:lumMod val="50000"/>
                  </a:schemeClr>
                </a:solidFill>
              </a:rPr>
              <a:t> </a:t>
            </a:r>
            <a:r>
              <a:rPr lang="en-US" sz="2133" b="1" dirty="0" err="1">
                <a:solidFill>
                  <a:schemeClr val="accent4">
                    <a:lumMod val="50000"/>
                  </a:schemeClr>
                </a:solidFill>
              </a:rPr>
              <a:t>phẩm</a:t>
            </a:r>
            <a:r>
              <a:rPr lang="en-US" sz="2133" b="1" spc="-40" dirty="0">
                <a:solidFill>
                  <a:schemeClr val="accent4">
                    <a:lumMod val="50000"/>
                  </a:schemeClr>
                </a:solidFill>
              </a:rPr>
              <a:t> </a:t>
            </a:r>
            <a:r>
              <a:rPr lang="en-US" sz="2133" b="1" spc="-25" dirty="0" err="1">
                <a:solidFill>
                  <a:schemeClr val="accent4">
                    <a:lumMod val="50000"/>
                  </a:schemeClr>
                </a:solidFill>
              </a:rPr>
              <a:t>thô</a:t>
            </a:r>
            <a:endParaRPr lang="en-US" sz="2133" b="1" dirty="0">
              <a:solidFill>
                <a:schemeClr val="accent4">
                  <a:lumMod val="5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1288861"/>
            <a:ext cx="10972800" cy="495200"/>
          </a:xfrm>
        </p:spPr>
        <p:txBody>
          <a:bodyPr spcFirstLastPara="1" vert="horz" wrap="square" lIns="0" tIns="6351" rIns="0" bIns="0" rtlCol="0" anchor="ctr" anchorCtr="0">
            <a:normAutofit/>
          </a:bodyPr>
          <a:lstStyle/>
          <a:p>
            <a:pPr marL="12700" marR="5080">
              <a:lnSpc>
                <a:spcPct val="90000"/>
              </a:lnSpc>
              <a:spcBef>
                <a:spcPts val="51"/>
              </a:spcBef>
            </a:pPr>
            <a:r>
              <a:rPr lang="vi-VN" sz="3467" dirty="0"/>
              <a:t>Chương</a:t>
            </a:r>
            <a:r>
              <a:rPr lang="vi-VN" sz="3467" spc="-80" dirty="0"/>
              <a:t> </a:t>
            </a:r>
            <a:r>
              <a:rPr lang="vi-VN" sz="3467" dirty="0"/>
              <a:t>trình</a:t>
            </a:r>
            <a:r>
              <a:rPr lang="vi-VN" sz="3467" spc="-75" dirty="0"/>
              <a:t> </a:t>
            </a:r>
            <a:r>
              <a:rPr lang="vi-VN" sz="3467" spc="-11" dirty="0"/>
              <a:t>Water&lt;Less™</a:t>
            </a:r>
            <a:r>
              <a:rPr lang="vi-VN" sz="3467" spc="-75" dirty="0"/>
              <a:t> </a:t>
            </a:r>
            <a:r>
              <a:rPr lang="vi-VN" sz="3467" dirty="0"/>
              <a:t>của</a:t>
            </a:r>
            <a:r>
              <a:rPr lang="vi-VN" sz="3467" spc="-71" dirty="0"/>
              <a:t> </a:t>
            </a:r>
            <a:r>
              <a:rPr lang="vi-VN" sz="3467" spc="-20" dirty="0"/>
              <a:t>Levi </a:t>
            </a:r>
            <a:r>
              <a:rPr lang="vi-VN" sz="3467" dirty="0"/>
              <a:t>Strauss</a:t>
            </a:r>
            <a:r>
              <a:rPr lang="vi-VN" sz="3467" spc="-45" dirty="0"/>
              <a:t> </a:t>
            </a:r>
            <a:r>
              <a:rPr lang="vi-VN" sz="3467" dirty="0"/>
              <a:t>&amp;</a:t>
            </a:r>
            <a:r>
              <a:rPr lang="vi-VN" sz="3467" spc="-40" dirty="0"/>
              <a:t> </a:t>
            </a:r>
            <a:r>
              <a:rPr lang="vi-VN" sz="3467" spc="-25" dirty="0"/>
              <a:t>Co.</a:t>
            </a:r>
          </a:p>
        </p:txBody>
      </p:sp>
      <p:graphicFrame>
        <p:nvGraphicFramePr>
          <p:cNvPr id="4" name="Table 3">
            <a:extLst>
              <a:ext uri="{FF2B5EF4-FFF2-40B4-BE49-F238E27FC236}">
                <a16:creationId xmlns:a16="http://schemas.microsoft.com/office/drawing/2014/main" id="{C7E0BDE6-1A41-4C7E-8D53-E565CE11754F}"/>
              </a:ext>
            </a:extLst>
          </p:cNvPr>
          <p:cNvGraphicFramePr>
            <a:graphicFrameLocks noGrp="1"/>
          </p:cNvGraphicFramePr>
          <p:nvPr>
            <p:extLst>
              <p:ext uri="{D42A27DB-BD31-4B8C-83A1-F6EECF244321}">
                <p14:modId xmlns:p14="http://schemas.microsoft.com/office/powerpoint/2010/main" val="2955057635"/>
              </p:ext>
            </p:extLst>
          </p:nvPr>
        </p:nvGraphicFramePr>
        <p:xfrm>
          <a:off x="759501" y="2498176"/>
          <a:ext cx="10972800" cy="4038600"/>
        </p:xfrm>
        <a:graphic>
          <a:graphicData uri="http://schemas.openxmlformats.org/drawingml/2006/table">
            <a:tbl>
              <a:tblPr>
                <a:tableStyleId>{69CF1AB2-1976-4502-BF36-3FF5EA218861}</a:tableStyleId>
              </a:tblPr>
              <a:tblGrid>
                <a:gridCol w="5486400">
                  <a:extLst>
                    <a:ext uri="{9D8B030D-6E8A-4147-A177-3AD203B41FA5}">
                      <a16:colId xmlns:a16="http://schemas.microsoft.com/office/drawing/2014/main" val="3252736367"/>
                    </a:ext>
                  </a:extLst>
                </a:gridCol>
                <a:gridCol w="5486400">
                  <a:extLst>
                    <a:ext uri="{9D8B030D-6E8A-4147-A177-3AD203B41FA5}">
                      <a16:colId xmlns:a16="http://schemas.microsoft.com/office/drawing/2014/main" val="429789365"/>
                    </a:ext>
                  </a:extLst>
                </a:gridCol>
              </a:tblGrid>
              <a:tr h="501312">
                <a:tc>
                  <a:txBody>
                    <a:bodyPr/>
                    <a:lstStyle/>
                    <a:p>
                      <a:pPr algn="ctr"/>
                      <a:r>
                        <a:rPr lang="vi-VN" sz="2500" b="1" dirty="0"/>
                        <a:t>Trước cải tiến</a:t>
                      </a:r>
                    </a:p>
                  </a:txBody>
                  <a:tcPr marL="121920" marR="121920" marT="60960" marB="60960" anchor="ctr"/>
                </a:tc>
                <a:tc>
                  <a:txBody>
                    <a:bodyPr/>
                    <a:lstStyle/>
                    <a:p>
                      <a:pPr algn="ctr"/>
                      <a:r>
                        <a:rPr lang="en-US" sz="2500" b="1" dirty="0"/>
                        <a:t>Sau cải tiến (Water&lt;Less™)</a:t>
                      </a:r>
                    </a:p>
                  </a:txBody>
                  <a:tcPr marL="121920" marR="121920" marT="60960" marB="60960" anchor="ctr"/>
                </a:tc>
                <a:extLst>
                  <a:ext uri="{0D108BD9-81ED-4DB2-BD59-A6C34878D82A}">
                    <a16:rowId xmlns:a16="http://schemas.microsoft.com/office/drawing/2014/main" val="945954351"/>
                  </a:ext>
                </a:extLst>
              </a:tr>
              <a:tr h="880703">
                <a:tc>
                  <a:txBody>
                    <a:bodyPr/>
                    <a:lstStyle/>
                    <a:p>
                      <a:r>
                        <a:rPr lang="en-US" sz="2500" dirty="0"/>
                        <a:t>Sử dụng nhiều bể giặt (giũ hồ, giặt nhẹ, tẩy, trung hòa, wash, sấy…)</a:t>
                      </a:r>
                    </a:p>
                  </a:txBody>
                  <a:tcPr marL="121920" marR="121920" marT="60960" marB="60960" anchor="ctr"/>
                </a:tc>
                <a:tc>
                  <a:txBody>
                    <a:bodyPr/>
                    <a:lstStyle/>
                    <a:p>
                      <a:r>
                        <a:rPr lang="en-US" sz="2500"/>
                        <a:t>Kết hợp giũ hồ + wash bằng enzyme/đá bọt → giảm số bể</a:t>
                      </a:r>
                    </a:p>
                  </a:txBody>
                  <a:tcPr marL="121920" marR="121920" marT="60960" marB="60960" anchor="ctr"/>
                </a:tc>
                <a:extLst>
                  <a:ext uri="{0D108BD9-81ED-4DB2-BD59-A6C34878D82A}">
                    <a16:rowId xmlns:a16="http://schemas.microsoft.com/office/drawing/2014/main" val="1298744491"/>
                  </a:ext>
                </a:extLst>
              </a:tr>
              <a:tr h="880703">
                <a:tc>
                  <a:txBody>
                    <a:bodyPr/>
                    <a:lstStyle/>
                    <a:p>
                      <a:r>
                        <a:rPr lang="vi-VN" sz="2500"/>
                        <a:t>Tiêu thụ nước lớn (≈ 20–30 lít/quần jeans)</a:t>
                      </a:r>
                    </a:p>
                  </a:txBody>
                  <a:tcPr marL="121920" marR="121920" marT="60960" marB="60960" anchor="ctr"/>
                </a:tc>
                <a:tc>
                  <a:txBody>
                    <a:bodyPr/>
                    <a:lstStyle/>
                    <a:p>
                      <a:r>
                        <a:rPr lang="vi-VN" sz="2500"/>
                        <a:t>Tiết kiệm 2.4 – 12 lít nước/quần jeans (tùy kỹ thuật)</a:t>
                      </a:r>
                    </a:p>
                  </a:txBody>
                  <a:tcPr marL="121920" marR="121920" marT="60960" marB="60960" anchor="ctr"/>
                </a:tc>
                <a:extLst>
                  <a:ext uri="{0D108BD9-81ED-4DB2-BD59-A6C34878D82A}">
                    <a16:rowId xmlns:a16="http://schemas.microsoft.com/office/drawing/2014/main" val="1304270431"/>
                  </a:ext>
                </a:extLst>
              </a:tr>
              <a:tr h="880703">
                <a:tc>
                  <a:txBody>
                    <a:bodyPr/>
                    <a:lstStyle/>
                    <a:p>
                      <a:r>
                        <a:rPr lang="vi-VN" sz="2500"/>
                        <a:t>Tốn nhiều điện và hơi nước cho các bể giặt và sấy</a:t>
                      </a:r>
                    </a:p>
                  </a:txBody>
                  <a:tcPr marL="121920" marR="121920" marT="60960" marB="60960" anchor="ctr"/>
                </a:tc>
                <a:tc>
                  <a:txBody>
                    <a:bodyPr/>
                    <a:lstStyle/>
                    <a:p>
                      <a:r>
                        <a:rPr lang="vi-VN" sz="2500"/>
                        <a:t>Tiết kiệm năng lượng điện và hơi nước nhờ giảm bể</a:t>
                      </a:r>
                    </a:p>
                  </a:txBody>
                  <a:tcPr marL="121920" marR="121920" marT="60960" marB="60960" anchor="ctr"/>
                </a:tc>
                <a:extLst>
                  <a:ext uri="{0D108BD9-81ED-4DB2-BD59-A6C34878D82A}">
                    <a16:rowId xmlns:a16="http://schemas.microsoft.com/office/drawing/2014/main" val="2793859142"/>
                  </a:ext>
                </a:extLst>
              </a:tr>
              <a:tr h="880703">
                <a:tc>
                  <a:txBody>
                    <a:bodyPr/>
                    <a:lstStyle/>
                    <a:p>
                      <a:r>
                        <a:rPr lang="vi-VN" sz="2500"/>
                        <a:t>Công đoạn phun hóa chất ướt gây ô nhiễm và phát thải</a:t>
                      </a:r>
                    </a:p>
                  </a:txBody>
                  <a:tcPr marL="121920" marR="121920" marT="60960" marB="60960" anchor="ctr"/>
                </a:tc>
                <a:tc>
                  <a:txBody>
                    <a:bodyPr/>
                    <a:lstStyle/>
                    <a:p>
                      <a:r>
                        <a:rPr lang="vi-VN" sz="2500" dirty="0"/>
                        <a:t>Ứng dụng enzyme, ozone, laser thay thế hóa chất ướt</a:t>
                      </a:r>
                    </a:p>
                  </a:txBody>
                  <a:tcPr marL="121920" marR="121920" marT="60960" marB="60960" anchor="ctr"/>
                </a:tc>
                <a:extLst>
                  <a:ext uri="{0D108BD9-81ED-4DB2-BD59-A6C34878D82A}">
                    <a16:rowId xmlns:a16="http://schemas.microsoft.com/office/drawing/2014/main" val="2415545779"/>
                  </a:ext>
                </a:extLst>
              </a:tr>
            </a:tbl>
          </a:graphicData>
        </a:graphic>
      </p:graphicFrame>
    </p:spTree>
    <p:extLst>
      <p:ext uri="{BB962C8B-B14F-4D97-AF65-F5344CB8AC3E}">
        <p14:creationId xmlns:p14="http://schemas.microsoft.com/office/powerpoint/2010/main" val="29432399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599" y="1092918"/>
            <a:ext cx="10972800" cy="495200"/>
          </a:xfrm>
        </p:spPr>
        <p:txBody>
          <a:bodyPr spcFirstLastPara="1" vert="horz" wrap="square" lIns="0" tIns="6351" rIns="0" bIns="0" rtlCol="0" anchor="ctr" anchorCtr="0">
            <a:normAutofit/>
          </a:bodyPr>
          <a:lstStyle/>
          <a:p>
            <a:pPr marL="12700" marR="5080">
              <a:lnSpc>
                <a:spcPct val="90000"/>
              </a:lnSpc>
              <a:spcBef>
                <a:spcPts val="51"/>
              </a:spcBef>
            </a:pPr>
            <a:r>
              <a:rPr lang="en-US" sz="3467" dirty="0">
                <a:solidFill>
                  <a:schemeClr val="accent4">
                    <a:lumMod val="50000"/>
                  </a:schemeClr>
                </a:solidFill>
              </a:rPr>
              <a:t>Ví dụ điển hình trong ngành dệt may</a:t>
            </a:r>
            <a:endParaRPr lang="vi-VN" sz="3467" spc="-25" dirty="0">
              <a:solidFill>
                <a:schemeClr val="accent4">
                  <a:lumMod val="50000"/>
                </a:schemeClr>
              </a:solidFill>
            </a:endParaRPr>
          </a:p>
        </p:txBody>
      </p:sp>
      <p:pic>
        <p:nvPicPr>
          <p:cNvPr id="6" name="Picture 5">
            <a:extLst>
              <a:ext uri="{FF2B5EF4-FFF2-40B4-BE49-F238E27FC236}">
                <a16:creationId xmlns:a16="http://schemas.microsoft.com/office/drawing/2014/main" id="{1F525584-AC4E-4629-97C0-7C85AB8ABF25}"/>
              </a:ext>
            </a:extLst>
          </p:cNvPr>
          <p:cNvPicPr>
            <a:picLocks noChangeAspect="1"/>
          </p:cNvPicPr>
          <p:nvPr/>
        </p:nvPicPr>
        <p:blipFill>
          <a:blip r:embed="rId3"/>
          <a:stretch>
            <a:fillRect/>
          </a:stretch>
        </p:blipFill>
        <p:spPr>
          <a:xfrm>
            <a:off x="2502896" y="2185545"/>
            <a:ext cx="7186207" cy="4284853"/>
          </a:xfrm>
          <a:prstGeom prst="rect">
            <a:avLst/>
          </a:prstGeom>
        </p:spPr>
      </p:pic>
    </p:spTree>
    <p:extLst>
      <p:ext uri="{BB962C8B-B14F-4D97-AF65-F5344CB8AC3E}">
        <p14:creationId xmlns:p14="http://schemas.microsoft.com/office/powerpoint/2010/main" val="20886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44F9A-9DE3-4983-8723-3CB46BC9D01D}"/>
              </a:ext>
            </a:extLst>
          </p:cNvPr>
          <p:cNvSpPr>
            <a:spLocks noGrp="1"/>
          </p:cNvSpPr>
          <p:nvPr>
            <p:ph type="title"/>
          </p:nvPr>
        </p:nvSpPr>
        <p:spPr>
          <a:xfrm>
            <a:off x="447665" y="1288567"/>
            <a:ext cx="10972800" cy="495200"/>
          </a:xfrm>
        </p:spPr>
        <p:txBody>
          <a:bodyPr>
            <a:normAutofit fontScale="90000"/>
          </a:bodyPr>
          <a:lstStyle/>
          <a:p>
            <a:r>
              <a:rPr lang="en-US" dirty="0">
                <a:solidFill>
                  <a:schemeClr val="accent4">
                    <a:lumMod val="50000"/>
                  </a:schemeClr>
                </a:solidFill>
              </a:rPr>
              <a:t>Thảo luận</a:t>
            </a:r>
          </a:p>
        </p:txBody>
      </p:sp>
      <p:sp>
        <p:nvSpPr>
          <p:cNvPr id="3" name="Text Placeholder 2">
            <a:extLst>
              <a:ext uri="{FF2B5EF4-FFF2-40B4-BE49-F238E27FC236}">
                <a16:creationId xmlns:a16="http://schemas.microsoft.com/office/drawing/2014/main" id="{C031C6DE-CD3F-4428-ACBE-00296C1DC634}"/>
              </a:ext>
            </a:extLst>
          </p:cNvPr>
          <p:cNvSpPr>
            <a:spLocks noGrp="1"/>
          </p:cNvSpPr>
          <p:nvPr>
            <p:ph type="body" idx="4294967295"/>
          </p:nvPr>
        </p:nvSpPr>
        <p:spPr>
          <a:xfrm>
            <a:off x="447665" y="1990210"/>
            <a:ext cx="10972800" cy="4038800"/>
          </a:xfrm>
        </p:spPr>
        <p:txBody>
          <a:bodyPr>
            <a:normAutofit lnSpcReduction="10000"/>
          </a:bodyPr>
          <a:lstStyle/>
          <a:p>
            <a:pPr marL="186262" indent="0" algn="just">
              <a:lnSpc>
                <a:spcPct val="125000"/>
              </a:lnSpc>
              <a:spcBef>
                <a:spcPts val="800"/>
              </a:spcBef>
              <a:spcAft>
                <a:spcPts val="800"/>
              </a:spcAft>
              <a:buNone/>
            </a:pPr>
            <a:r>
              <a:rPr lang="en-US" sz="2400" dirty="0">
                <a:ea typeface="Calibri" panose="020F0502020204030204" pitchFamily="34" charset="0"/>
              </a:rPr>
              <a:t>1. Phân tích: Trong các case study được đưa ra (CHP, Water&lt;Less™ của Levi’s...), anh/chị thấy mô hình nào có thể áp dụng hoặc tham khảo cho doanh nghiệp mình? Vì sao (Để triển khai thành công những sáng kiến này (có thể mở rộng chia sẻ đối với các DN ngành dệt may tại Việt Nam), cần lưu ý những yếu tố nào? - kỹ thuật? tài chính? con người? …)</a:t>
            </a:r>
            <a:endParaRPr lang="en-US" sz="2400" dirty="0">
              <a:ea typeface="Calibri" panose="020F0502020204030204" pitchFamily="34" charset="0"/>
              <a:cs typeface="Times New Roman" panose="02020603050405020304" pitchFamily="18" charset="0"/>
            </a:endParaRPr>
          </a:p>
          <a:p>
            <a:pPr marL="186262" indent="0" algn="just">
              <a:lnSpc>
                <a:spcPct val="125000"/>
              </a:lnSpc>
              <a:spcBef>
                <a:spcPts val="800"/>
              </a:spcBef>
              <a:spcAft>
                <a:spcPts val="800"/>
              </a:spcAft>
              <a:buNone/>
            </a:pPr>
            <a:r>
              <a:rPr lang="en-US" sz="2400" dirty="0">
                <a:ea typeface="Calibri" panose="020F0502020204030204" pitchFamily="34" charset="0"/>
              </a:rPr>
              <a:t>2. Tại nhà máy các anh chị, anh chị đã thực hiện đầu tư một dự án năng lượng quy mô lớn chưa? Mô tả hiệu quả của dự án? Các anh chị có khuyến nghị chia sẻ, nhân rộng cho các DN trong cùng lĩnh vực?</a:t>
            </a:r>
            <a:endParaRPr lang="en-US" sz="2400" dirty="0">
              <a:ea typeface="Calibri" panose="020F0502020204030204" pitchFamily="34" charset="0"/>
              <a:cs typeface="Times New Roman" panose="02020603050405020304" pitchFamily="18" charset="0"/>
            </a:endParaRPr>
          </a:p>
          <a:p>
            <a:pPr marL="186262" indent="0">
              <a:buNone/>
            </a:pPr>
            <a:endParaRPr lang="en-US" dirty="0"/>
          </a:p>
        </p:txBody>
      </p:sp>
    </p:spTree>
    <p:extLst>
      <p:ext uri="{BB962C8B-B14F-4D97-AF65-F5344CB8AC3E}">
        <p14:creationId xmlns:p14="http://schemas.microsoft.com/office/powerpoint/2010/main" val="24227198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ED964-2E09-4101-3D7A-1A6EABA78C35}"/>
              </a:ext>
            </a:extLst>
          </p:cNvPr>
          <p:cNvSpPr>
            <a:spLocks noGrp="1"/>
          </p:cNvSpPr>
          <p:nvPr>
            <p:ph type="title"/>
          </p:nvPr>
        </p:nvSpPr>
        <p:spPr>
          <a:xfrm>
            <a:off x="685800" y="3580209"/>
            <a:ext cx="10972800" cy="495200"/>
          </a:xfrm>
        </p:spPr>
        <p:txBody>
          <a:bodyPr>
            <a:noAutofit/>
          </a:bodyPr>
          <a:lstStyle/>
          <a:p>
            <a:r>
              <a:rPr lang="vi-VN" sz="6400" dirty="0">
                <a:solidFill>
                  <a:schemeClr val="accent4">
                    <a:lumMod val="50000"/>
                  </a:schemeClr>
                </a:solidFill>
              </a:rPr>
              <a:t>Trân trọng cám ơn!</a:t>
            </a:r>
            <a:endParaRPr lang="en-US" sz="6400" dirty="0">
              <a:solidFill>
                <a:schemeClr val="accent4">
                  <a:lumMod val="50000"/>
                </a:schemeClr>
              </a:solidFill>
            </a:endParaRPr>
          </a:p>
        </p:txBody>
      </p:sp>
    </p:spTree>
    <p:extLst>
      <p:ext uri="{BB962C8B-B14F-4D97-AF65-F5344CB8AC3E}">
        <p14:creationId xmlns:p14="http://schemas.microsoft.com/office/powerpoint/2010/main" val="4194122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p:nvPr>
        </p:nvSpPr>
        <p:spPr>
          <a:xfrm>
            <a:off x="609600" y="1205298"/>
            <a:ext cx="10972800" cy="814440"/>
          </a:xfrm>
        </p:spPr>
        <p:txBody>
          <a:bodyPr>
            <a:normAutofit fontScale="90000"/>
          </a:bodyPr>
          <a:lstStyle/>
          <a:p>
            <a:r>
              <a:rPr lang="en-US" sz="3200" dirty="0" err="1">
                <a:solidFill>
                  <a:schemeClr val="accent1">
                    <a:lumMod val="50000"/>
                  </a:schemeClr>
                </a:solidFill>
              </a:rPr>
              <a:t>Giảm</a:t>
            </a:r>
            <a:r>
              <a:rPr lang="en-US" sz="3200" dirty="0">
                <a:solidFill>
                  <a:schemeClr val="accent1">
                    <a:lumMod val="50000"/>
                  </a:schemeClr>
                </a:solidFill>
              </a:rPr>
              <a:t> </a:t>
            </a:r>
            <a:r>
              <a:rPr lang="en-US" sz="3200" dirty="0" err="1">
                <a:solidFill>
                  <a:schemeClr val="accent1">
                    <a:lumMod val="50000"/>
                  </a:schemeClr>
                </a:solidFill>
              </a:rPr>
              <a:t>lãng</a:t>
            </a:r>
            <a:r>
              <a:rPr lang="en-US" sz="3200" dirty="0">
                <a:solidFill>
                  <a:schemeClr val="accent1">
                    <a:lumMod val="50000"/>
                  </a:schemeClr>
                </a:solidFill>
              </a:rPr>
              <a:t> </a:t>
            </a:r>
            <a:r>
              <a:rPr lang="en-US" sz="3200" dirty="0" err="1">
                <a:solidFill>
                  <a:schemeClr val="accent1">
                    <a:lumMod val="50000"/>
                  </a:schemeClr>
                </a:solidFill>
              </a:rPr>
              <a:t>phí</a:t>
            </a:r>
            <a:r>
              <a:rPr lang="en-US" sz="3200" dirty="0">
                <a:solidFill>
                  <a:schemeClr val="accent1">
                    <a:lumMod val="50000"/>
                  </a:schemeClr>
                </a:solidFill>
              </a:rPr>
              <a:t> </a:t>
            </a:r>
            <a:r>
              <a:rPr lang="en-US" sz="3200" dirty="0" err="1">
                <a:solidFill>
                  <a:schemeClr val="accent1">
                    <a:lumMod val="50000"/>
                  </a:schemeClr>
                </a:solidFill>
              </a:rPr>
              <a:t>và</a:t>
            </a:r>
            <a:r>
              <a:rPr lang="en-US" sz="3200" dirty="0">
                <a:solidFill>
                  <a:schemeClr val="accent1">
                    <a:lumMod val="50000"/>
                  </a:schemeClr>
                </a:solidFill>
              </a:rPr>
              <a:t> </a:t>
            </a:r>
            <a:r>
              <a:rPr lang="en-US" sz="3200" dirty="0" err="1">
                <a:solidFill>
                  <a:schemeClr val="accent1">
                    <a:lumMod val="50000"/>
                  </a:schemeClr>
                </a:solidFill>
              </a:rPr>
              <a:t>tăng</a:t>
            </a:r>
            <a:r>
              <a:rPr lang="en-US" sz="3200" dirty="0">
                <a:solidFill>
                  <a:schemeClr val="accent1">
                    <a:lumMod val="50000"/>
                  </a:schemeClr>
                </a:solidFill>
              </a:rPr>
              <a:t> </a:t>
            </a:r>
            <a:r>
              <a:rPr lang="en-US" sz="3200" dirty="0" err="1">
                <a:solidFill>
                  <a:schemeClr val="accent1">
                    <a:lumMod val="50000"/>
                  </a:schemeClr>
                </a:solidFill>
              </a:rPr>
              <a:t>hiệu</a:t>
            </a:r>
            <a:r>
              <a:rPr lang="en-US" sz="3200" dirty="0">
                <a:solidFill>
                  <a:schemeClr val="accent1">
                    <a:lumMod val="50000"/>
                  </a:schemeClr>
                </a:solidFill>
              </a:rPr>
              <a:t> </a:t>
            </a:r>
            <a:r>
              <a:rPr lang="en-US" sz="3200" dirty="0" err="1">
                <a:solidFill>
                  <a:schemeClr val="accent1">
                    <a:lumMod val="50000"/>
                  </a:schemeClr>
                </a:solidFill>
              </a:rPr>
              <a:t>quả</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lượng</a:t>
            </a:r>
            <a:r>
              <a:rPr lang="en-US" sz="3200" dirty="0">
                <a:solidFill>
                  <a:schemeClr val="accent1">
                    <a:lumMod val="50000"/>
                  </a:schemeClr>
                </a:solidFill>
              </a:rPr>
              <a:t> </a:t>
            </a:r>
            <a:r>
              <a:rPr lang="en-US" sz="3200" dirty="0" err="1">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dụng</a:t>
            </a:r>
            <a:r>
              <a:rPr lang="en-US" sz="3200" dirty="0">
                <a:solidFill>
                  <a:schemeClr val="accent1">
                    <a:lumMod val="50000"/>
                  </a:schemeClr>
                </a:solidFill>
              </a:rPr>
              <a:t> </a:t>
            </a:r>
            <a:r>
              <a:rPr lang="en-US" sz="3200" dirty="0" err="1">
                <a:solidFill>
                  <a:schemeClr val="accent1">
                    <a:lumMod val="50000"/>
                  </a:schemeClr>
                </a:solidFill>
              </a:rPr>
              <a:t>hệ</a:t>
            </a:r>
            <a:r>
              <a:rPr lang="en-US" sz="3200" dirty="0">
                <a:solidFill>
                  <a:schemeClr val="accent1">
                    <a:lumMod val="50000"/>
                  </a:schemeClr>
                </a:solidFill>
              </a:rPr>
              <a:t> </a:t>
            </a:r>
            <a:r>
              <a:rPr lang="en-US" sz="3200" dirty="0" err="1">
                <a:solidFill>
                  <a:schemeClr val="accent1">
                    <a:lumMod val="50000"/>
                  </a:schemeClr>
                </a:solidFill>
              </a:rPr>
              <a:t>thống</a:t>
            </a:r>
            <a:r>
              <a:rPr lang="en-US" sz="3200" dirty="0">
                <a:solidFill>
                  <a:schemeClr val="accent1">
                    <a:lumMod val="50000"/>
                  </a:schemeClr>
                </a:solidFill>
              </a:rPr>
              <a:t> </a:t>
            </a:r>
            <a:r>
              <a:rPr lang="en-US" sz="3200" dirty="0" err="1">
                <a:solidFill>
                  <a:schemeClr val="accent1">
                    <a:lumMod val="50000"/>
                  </a:schemeClr>
                </a:solidFill>
              </a:rPr>
              <a:t>đồng</a:t>
            </a:r>
            <a:r>
              <a:rPr lang="en-US" sz="3200" dirty="0">
                <a:solidFill>
                  <a:schemeClr val="accent1">
                    <a:lumMod val="50000"/>
                  </a:schemeClr>
                </a:solidFill>
              </a:rPr>
              <a:t> </a:t>
            </a:r>
            <a:r>
              <a:rPr lang="en-US" sz="3200" dirty="0" err="1">
                <a:solidFill>
                  <a:schemeClr val="accent1">
                    <a:lumMod val="50000"/>
                  </a:schemeClr>
                </a:solidFill>
              </a:rPr>
              <a:t>phát</a:t>
            </a:r>
            <a:r>
              <a:rPr lang="en-US" sz="3200" dirty="0">
                <a:solidFill>
                  <a:schemeClr val="accent1">
                    <a:lumMod val="50000"/>
                  </a:schemeClr>
                </a:solidFill>
              </a:rPr>
              <a:t> </a:t>
            </a:r>
            <a:r>
              <a:rPr lang="en-US" sz="3200" dirty="0" err="1">
                <a:solidFill>
                  <a:schemeClr val="accent1">
                    <a:lumMod val="50000"/>
                  </a:schemeClr>
                </a:solidFill>
              </a:rPr>
              <a:t>nhiệt</a:t>
            </a:r>
            <a:r>
              <a:rPr lang="en-US" sz="3200" dirty="0">
                <a:solidFill>
                  <a:schemeClr val="accent1">
                    <a:lumMod val="50000"/>
                  </a:schemeClr>
                </a:solidFill>
              </a:rPr>
              <a:t> </a:t>
            </a:r>
            <a:r>
              <a:rPr lang="en-US" sz="3200" dirty="0" err="1">
                <a:solidFill>
                  <a:schemeClr val="accent1">
                    <a:lumMod val="50000"/>
                  </a:schemeClr>
                </a:solidFill>
              </a:rPr>
              <a:t>điện</a:t>
            </a:r>
            <a:r>
              <a:rPr lang="en-US" sz="3200" dirty="0">
                <a:solidFill>
                  <a:schemeClr val="accent1">
                    <a:lumMod val="50000"/>
                  </a:schemeClr>
                </a:solidFill>
              </a:rPr>
              <a:t> - CHP</a:t>
            </a:r>
          </a:p>
        </p:txBody>
      </p:sp>
      <p:sp>
        <p:nvSpPr>
          <p:cNvPr id="3" name="TextBox 2">
            <a:extLst>
              <a:ext uri="{FF2B5EF4-FFF2-40B4-BE49-F238E27FC236}">
                <a16:creationId xmlns:a16="http://schemas.microsoft.com/office/drawing/2014/main" id="{AE57273B-9912-7B24-0072-D83D2BADEE99}"/>
              </a:ext>
            </a:extLst>
          </p:cNvPr>
          <p:cNvSpPr txBox="1"/>
          <p:nvPr/>
        </p:nvSpPr>
        <p:spPr>
          <a:xfrm>
            <a:off x="511628" y="2553719"/>
            <a:ext cx="6733309" cy="3979872"/>
          </a:xfrm>
          <a:prstGeom prst="rect">
            <a:avLst/>
          </a:prstGeom>
          <a:noFill/>
        </p:spPr>
        <p:txBody>
          <a:bodyPr wrap="square">
            <a:spAutoFit/>
          </a:bodyPr>
          <a:lstStyle/>
          <a:p>
            <a:pPr>
              <a:buNone/>
            </a:pPr>
            <a:r>
              <a:rPr lang="vi-VN" sz="2133" b="1" dirty="0"/>
              <a:t>Thông tin chính</a:t>
            </a:r>
            <a:endParaRPr lang="vi-VN" sz="2133" dirty="0"/>
          </a:p>
          <a:p>
            <a:pPr marL="380990" indent="-380990">
              <a:buFont typeface="Arial" panose="020B0604020202020204" pitchFamily="34" charset="0"/>
              <a:buChar char="•"/>
            </a:pPr>
            <a:r>
              <a:rPr lang="vi-VN" sz="2133" b="1" dirty="0"/>
              <a:t>Dự án</a:t>
            </a:r>
            <a:r>
              <a:rPr lang="vi-VN" sz="2133" dirty="0"/>
              <a:t>: Tamijuddin Textile Mills Limited</a:t>
            </a:r>
          </a:p>
          <a:p>
            <a:pPr marL="380990" indent="-380990">
              <a:buFont typeface="Arial" panose="020B0604020202020204" pitchFamily="34" charset="0"/>
              <a:buChar char="•"/>
            </a:pPr>
            <a:r>
              <a:rPr lang="vi-VN" sz="2133" b="1" dirty="0"/>
              <a:t>Công suất</a:t>
            </a:r>
            <a:r>
              <a:rPr lang="vi-VN" sz="2133" dirty="0"/>
              <a:t>: 6MW</a:t>
            </a:r>
          </a:p>
          <a:p>
            <a:pPr marL="380990" indent="-380990">
              <a:buFont typeface="Arial" panose="020B0604020202020204" pitchFamily="34" charset="0"/>
              <a:buChar char="•"/>
            </a:pPr>
            <a:r>
              <a:rPr lang="vi-VN" sz="2133" b="1" dirty="0"/>
              <a:t>Địa điểm</a:t>
            </a:r>
            <a:r>
              <a:rPr lang="vi-VN" sz="2133" dirty="0"/>
              <a:t>: Khu công nghiệp BSCIC, Konabari, Gazipur, Bangladesh</a:t>
            </a:r>
          </a:p>
          <a:p>
            <a:pPr marL="380990" indent="-380990">
              <a:buFont typeface="Arial" panose="020B0604020202020204" pitchFamily="34" charset="0"/>
              <a:buChar char="•"/>
            </a:pPr>
            <a:r>
              <a:rPr lang="vi-VN" sz="2133" b="1" dirty="0"/>
              <a:t>Ngành</a:t>
            </a:r>
            <a:r>
              <a:rPr lang="vi-VN" sz="2133" dirty="0"/>
              <a:t>: Dệt may</a:t>
            </a:r>
          </a:p>
          <a:p>
            <a:pPr marL="380990" indent="-380990">
              <a:buFont typeface="Arial" panose="020B0604020202020204" pitchFamily="34" charset="0"/>
              <a:buChar char="•"/>
            </a:pPr>
            <a:r>
              <a:rPr lang="vi-VN" sz="2133" b="1" dirty="0"/>
              <a:t>Ứng dụng</a:t>
            </a:r>
            <a:r>
              <a:rPr lang="vi-VN" sz="2133" dirty="0"/>
              <a:t>: Nhiệt điện kết hợp (CHP)</a:t>
            </a:r>
          </a:p>
          <a:p>
            <a:pPr marL="380990" indent="-380990">
              <a:buFont typeface="Arial" panose="020B0604020202020204" pitchFamily="34" charset="0"/>
              <a:buChar char="•"/>
            </a:pPr>
            <a:r>
              <a:rPr lang="vi-VN" sz="2133" b="1" dirty="0"/>
              <a:t>Đơn vị lắp đặt</a:t>
            </a:r>
            <a:r>
              <a:rPr lang="vi-VN" sz="2133" dirty="0"/>
              <a:t>: Clarke Energy</a:t>
            </a:r>
          </a:p>
          <a:p>
            <a:pPr marL="380990" indent="-380990">
              <a:buFont typeface="Arial" panose="020B0604020202020204" pitchFamily="34" charset="0"/>
              <a:buChar char="•"/>
            </a:pPr>
            <a:r>
              <a:rPr lang="vi-VN" sz="2133" b="1" dirty="0"/>
              <a:t>Nhà sản xuất động cơ</a:t>
            </a:r>
            <a:r>
              <a:rPr lang="vi-VN" sz="2133" dirty="0"/>
              <a:t>: INNIO Jenbacher</a:t>
            </a:r>
          </a:p>
          <a:p>
            <a:pPr marL="380990" indent="-380990">
              <a:buFont typeface="Arial" panose="020B0604020202020204" pitchFamily="34" charset="0"/>
              <a:buChar char="•"/>
            </a:pPr>
            <a:r>
              <a:rPr lang="vi-VN" sz="2133" b="1" dirty="0"/>
              <a:t>Loại động cơ</a:t>
            </a:r>
            <a:r>
              <a:rPr lang="vi-VN" sz="2133" dirty="0"/>
              <a:t>: 4 x JMS 420</a:t>
            </a:r>
          </a:p>
          <a:p>
            <a:pPr marL="380990" indent="-380990">
              <a:buFont typeface="Arial" panose="020B0604020202020204" pitchFamily="34" charset="0"/>
              <a:buChar char="•"/>
            </a:pPr>
            <a:r>
              <a:rPr lang="vi-VN" sz="2133" b="1" dirty="0"/>
              <a:t>Loại nhiên liệu</a:t>
            </a:r>
            <a:r>
              <a:rPr lang="vi-VN" sz="2133" dirty="0"/>
              <a:t>: Khí thiên nhiên</a:t>
            </a:r>
          </a:p>
          <a:p>
            <a:endParaRPr lang="en-US" sz="1800" dirty="0"/>
          </a:p>
        </p:txBody>
      </p:sp>
      <p:sp>
        <p:nvSpPr>
          <p:cNvPr id="9" name="TextBox 8">
            <a:extLst>
              <a:ext uri="{FF2B5EF4-FFF2-40B4-BE49-F238E27FC236}">
                <a16:creationId xmlns:a16="http://schemas.microsoft.com/office/drawing/2014/main" id="{03A064BA-5D9A-E348-D5A9-65A1732AFD8A}"/>
              </a:ext>
            </a:extLst>
          </p:cNvPr>
          <p:cNvSpPr txBox="1"/>
          <p:nvPr/>
        </p:nvSpPr>
        <p:spPr>
          <a:xfrm>
            <a:off x="6130059" y="6071926"/>
            <a:ext cx="6096000" cy="461665"/>
          </a:xfrm>
          <a:prstGeom prst="rect">
            <a:avLst/>
          </a:prstGeom>
          <a:noFill/>
        </p:spPr>
        <p:txBody>
          <a:bodyPr wrap="square">
            <a:spAutoFit/>
          </a:bodyPr>
          <a:lstStyle/>
          <a:p>
            <a:r>
              <a:rPr lang="en-US" sz="1200" dirty="0" err="1"/>
              <a:t>Nguồn</a:t>
            </a:r>
            <a:r>
              <a:rPr lang="en-VN" sz="1200" dirty="0"/>
              <a:t>: https://www.energy-xprt.com/articles/tamijuddin-textile-mills-reduce-waste-and-increase-energy-efficiency-case-study-1146411?utm_source=chatgpt.com</a:t>
            </a:r>
          </a:p>
        </p:txBody>
      </p:sp>
      <p:pic>
        <p:nvPicPr>
          <p:cNvPr id="2" name="Picture 2" descr="Tamijuddin Textile Mills | The Daily Star">
            <a:extLst>
              <a:ext uri="{FF2B5EF4-FFF2-40B4-BE49-F238E27FC236}">
                <a16:creationId xmlns:a16="http://schemas.microsoft.com/office/drawing/2014/main" id="{61E38DF9-01B8-55DF-16A9-B71D54970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9868" y="3061876"/>
            <a:ext cx="4898189" cy="2756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447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49809-578F-8240-3064-4D2A592DF3F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BFA1C62-6FFE-48AF-8173-6AB549D5E14C}"/>
              </a:ext>
            </a:extLst>
          </p:cNvPr>
          <p:cNvSpPr>
            <a:spLocks noGrp="1"/>
          </p:cNvSpPr>
          <p:nvPr>
            <p:ph type="title"/>
          </p:nvPr>
        </p:nvSpPr>
        <p:spPr>
          <a:xfrm>
            <a:off x="533400" y="1288963"/>
            <a:ext cx="10972800" cy="814440"/>
          </a:xfrm>
        </p:spPr>
        <p:txBody>
          <a:bodyPr>
            <a:normAutofit fontScale="90000"/>
          </a:bodyPr>
          <a:lstStyle/>
          <a:p>
            <a:r>
              <a:rPr lang="en-US" sz="3200" dirty="0" err="1">
                <a:solidFill>
                  <a:schemeClr val="accent1">
                    <a:lumMod val="50000"/>
                  </a:schemeClr>
                </a:solidFill>
              </a:rPr>
              <a:t>Giảm</a:t>
            </a:r>
            <a:r>
              <a:rPr lang="en-US" sz="3200" dirty="0">
                <a:solidFill>
                  <a:schemeClr val="accent1">
                    <a:lumMod val="50000"/>
                  </a:schemeClr>
                </a:solidFill>
              </a:rPr>
              <a:t> </a:t>
            </a:r>
            <a:r>
              <a:rPr lang="en-US" sz="3200" dirty="0" err="1">
                <a:solidFill>
                  <a:schemeClr val="accent1">
                    <a:lumMod val="50000"/>
                  </a:schemeClr>
                </a:solidFill>
              </a:rPr>
              <a:t>lãng</a:t>
            </a:r>
            <a:r>
              <a:rPr lang="en-US" sz="3200" dirty="0">
                <a:solidFill>
                  <a:schemeClr val="accent1">
                    <a:lumMod val="50000"/>
                  </a:schemeClr>
                </a:solidFill>
              </a:rPr>
              <a:t> </a:t>
            </a:r>
            <a:r>
              <a:rPr lang="en-US" sz="3200" dirty="0" err="1">
                <a:solidFill>
                  <a:schemeClr val="accent1">
                    <a:lumMod val="50000"/>
                  </a:schemeClr>
                </a:solidFill>
              </a:rPr>
              <a:t>phí</a:t>
            </a:r>
            <a:r>
              <a:rPr lang="en-US" sz="3200" dirty="0">
                <a:solidFill>
                  <a:schemeClr val="accent1">
                    <a:lumMod val="50000"/>
                  </a:schemeClr>
                </a:solidFill>
              </a:rPr>
              <a:t> </a:t>
            </a:r>
            <a:r>
              <a:rPr lang="en-US" sz="3200" dirty="0" err="1">
                <a:solidFill>
                  <a:schemeClr val="accent1">
                    <a:lumMod val="50000"/>
                  </a:schemeClr>
                </a:solidFill>
              </a:rPr>
              <a:t>và</a:t>
            </a:r>
            <a:r>
              <a:rPr lang="en-US" sz="3200" dirty="0">
                <a:solidFill>
                  <a:schemeClr val="accent1">
                    <a:lumMod val="50000"/>
                  </a:schemeClr>
                </a:solidFill>
              </a:rPr>
              <a:t> </a:t>
            </a:r>
            <a:r>
              <a:rPr lang="en-US" sz="3200" dirty="0" err="1">
                <a:solidFill>
                  <a:schemeClr val="accent1">
                    <a:lumMod val="50000"/>
                  </a:schemeClr>
                </a:solidFill>
              </a:rPr>
              <a:t>tăng</a:t>
            </a:r>
            <a:r>
              <a:rPr lang="en-US" sz="3200" dirty="0">
                <a:solidFill>
                  <a:schemeClr val="accent1">
                    <a:lumMod val="50000"/>
                  </a:schemeClr>
                </a:solidFill>
              </a:rPr>
              <a:t> </a:t>
            </a:r>
            <a:r>
              <a:rPr lang="en-US" sz="3200" dirty="0" err="1">
                <a:solidFill>
                  <a:schemeClr val="accent1">
                    <a:lumMod val="50000"/>
                  </a:schemeClr>
                </a:solidFill>
              </a:rPr>
              <a:t>hiệu</a:t>
            </a:r>
            <a:r>
              <a:rPr lang="en-US" sz="3200" dirty="0">
                <a:solidFill>
                  <a:schemeClr val="accent1">
                    <a:lumMod val="50000"/>
                  </a:schemeClr>
                </a:solidFill>
              </a:rPr>
              <a:t> </a:t>
            </a:r>
            <a:r>
              <a:rPr lang="en-US" sz="3200" dirty="0" err="1">
                <a:solidFill>
                  <a:schemeClr val="accent1">
                    <a:lumMod val="50000"/>
                  </a:schemeClr>
                </a:solidFill>
              </a:rPr>
              <a:t>quả</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lượng</a:t>
            </a:r>
            <a:r>
              <a:rPr lang="en-US" sz="3200" dirty="0">
                <a:solidFill>
                  <a:schemeClr val="accent1">
                    <a:lumMod val="50000"/>
                  </a:schemeClr>
                </a:solidFill>
              </a:rPr>
              <a:t> </a:t>
            </a:r>
            <a:r>
              <a:rPr lang="en-US" sz="3200" dirty="0" err="1">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dụng</a:t>
            </a:r>
            <a:r>
              <a:rPr lang="en-US" sz="3200" dirty="0">
                <a:solidFill>
                  <a:schemeClr val="accent1">
                    <a:lumMod val="50000"/>
                  </a:schemeClr>
                </a:solidFill>
              </a:rPr>
              <a:t> </a:t>
            </a:r>
            <a:r>
              <a:rPr lang="en-US" sz="3200" dirty="0" err="1">
                <a:solidFill>
                  <a:schemeClr val="accent1">
                    <a:lumMod val="50000"/>
                  </a:schemeClr>
                </a:solidFill>
              </a:rPr>
              <a:t>hệ</a:t>
            </a:r>
            <a:r>
              <a:rPr lang="en-US" sz="3200" dirty="0">
                <a:solidFill>
                  <a:schemeClr val="accent1">
                    <a:lumMod val="50000"/>
                  </a:schemeClr>
                </a:solidFill>
              </a:rPr>
              <a:t> </a:t>
            </a:r>
            <a:r>
              <a:rPr lang="en-US" sz="3200" dirty="0" err="1">
                <a:solidFill>
                  <a:schemeClr val="accent1">
                    <a:lumMod val="50000"/>
                  </a:schemeClr>
                </a:solidFill>
              </a:rPr>
              <a:t>thống</a:t>
            </a:r>
            <a:r>
              <a:rPr lang="en-US" sz="3200" dirty="0">
                <a:solidFill>
                  <a:schemeClr val="accent1">
                    <a:lumMod val="50000"/>
                  </a:schemeClr>
                </a:solidFill>
              </a:rPr>
              <a:t> </a:t>
            </a:r>
            <a:r>
              <a:rPr lang="en-US" sz="3200" dirty="0" err="1">
                <a:solidFill>
                  <a:schemeClr val="accent1">
                    <a:lumMod val="50000"/>
                  </a:schemeClr>
                </a:solidFill>
              </a:rPr>
              <a:t>đồng</a:t>
            </a:r>
            <a:r>
              <a:rPr lang="en-US" sz="3200" dirty="0">
                <a:solidFill>
                  <a:schemeClr val="accent1">
                    <a:lumMod val="50000"/>
                  </a:schemeClr>
                </a:solidFill>
              </a:rPr>
              <a:t> </a:t>
            </a:r>
            <a:r>
              <a:rPr lang="en-US" sz="3200" dirty="0" err="1">
                <a:solidFill>
                  <a:schemeClr val="accent1">
                    <a:lumMod val="50000"/>
                  </a:schemeClr>
                </a:solidFill>
              </a:rPr>
              <a:t>phát</a:t>
            </a:r>
            <a:r>
              <a:rPr lang="en-US" sz="3200" dirty="0">
                <a:solidFill>
                  <a:schemeClr val="accent1">
                    <a:lumMod val="50000"/>
                  </a:schemeClr>
                </a:solidFill>
              </a:rPr>
              <a:t> </a:t>
            </a:r>
            <a:r>
              <a:rPr lang="en-US" sz="3200" dirty="0" err="1">
                <a:solidFill>
                  <a:schemeClr val="accent1">
                    <a:lumMod val="50000"/>
                  </a:schemeClr>
                </a:solidFill>
              </a:rPr>
              <a:t>nhiệt</a:t>
            </a:r>
            <a:r>
              <a:rPr lang="en-US" sz="3200" dirty="0">
                <a:solidFill>
                  <a:schemeClr val="accent1">
                    <a:lumMod val="50000"/>
                  </a:schemeClr>
                </a:solidFill>
              </a:rPr>
              <a:t> </a:t>
            </a:r>
            <a:r>
              <a:rPr lang="en-US" sz="3200" dirty="0" err="1">
                <a:solidFill>
                  <a:schemeClr val="accent1">
                    <a:lumMod val="50000"/>
                  </a:schemeClr>
                </a:solidFill>
              </a:rPr>
              <a:t>điện</a:t>
            </a:r>
            <a:r>
              <a:rPr lang="en-US" sz="3200" dirty="0">
                <a:solidFill>
                  <a:schemeClr val="accent1">
                    <a:lumMod val="50000"/>
                  </a:schemeClr>
                </a:solidFill>
              </a:rPr>
              <a:t> - CHP</a:t>
            </a:r>
          </a:p>
        </p:txBody>
      </p:sp>
      <p:sp>
        <p:nvSpPr>
          <p:cNvPr id="3" name="TextBox 2">
            <a:extLst>
              <a:ext uri="{FF2B5EF4-FFF2-40B4-BE49-F238E27FC236}">
                <a16:creationId xmlns:a16="http://schemas.microsoft.com/office/drawing/2014/main" id="{9D9A3D6A-5D9B-F0AE-8844-30C21269E511}"/>
              </a:ext>
            </a:extLst>
          </p:cNvPr>
          <p:cNvSpPr txBox="1"/>
          <p:nvPr/>
        </p:nvSpPr>
        <p:spPr>
          <a:xfrm>
            <a:off x="266031" y="2296017"/>
            <a:ext cx="6096000" cy="3477875"/>
          </a:xfrm>
          <a:prstGeom prst="rect">
            <a:avLst/>
          </a:prstGeom>
          <a:noFill/>
        </p:spPr>
        <p:txBody>
          <a:bodyPr wrap="square">
            <a:spAutoFit/>
          </a:bodyPr>
          <a:lstStyle/>
          <a:p>
            <a:r>
              <a:rPr lang="en-US" sz="2000" b="1" dirty="0" err="1"/>
              <a:t>Thách</a:t>
            </a:r>
            <a:r>
              <a:rPr lang="en-US" sz="2000" b="1" dirty="0"/>
              <a:t> </a:t>
            </a:r>
            <a:r>
              <a:rPr lang="en-US" sz="2000" b="1" dirty="0" err="1"/>
              <a:t>thức</a:t>
            </a:r>
            <a:endParaRPr lang="en-US" sz="2000" b="1" dirty="0"/>
          </a:p>
          <a:p>
            <a:pPr marL="457189" indent="-457189">
              <a:buFont typeface="Arial" panose="020B0604020202020204" pitchFamily="34" charset="0"/>
              <a:buChar char="•"/>
            </a:pPr>
            <a:r>
              <a:rPr lang="vi-VN" sz="2000" dirty="0"/>
              <a:t>Ngành công nghiệp dệt may tiêu thụ nhiều năng lượng, đặc biệt trong các quá trình nhuộm, in, hoàn tất (wet processes).</a:t>
            </a:r>
            <a:endParaRPr lang="en-US" sz="2000" dirty="0"/>
          </a:p>
          <a:p>
            <a:pPr marL="457189" indent="-457189">
              <a:buFont typeface="Arial" panose="020B0604020202020204" pitchFamily="34" charset="0"/>
              <a:buChar char="•"/>
            </a:pPr>
            <a:r>
              <a:rPr lang="vi-VN" sz="2000" dirty="0"/>
              <a:t>Nhu cầu đồng thời về nhiệt và điện ổn định, liên tục.</a:t>
            </a:r>
            <a:r>
              <a:rPr lang="en-US" sz="2000" dirty="0"/>
              <a:t> </a:t>
            </a:r>
          </a:p>
          <a:p>
            <a:pPr marL="457189" indent="-457189">
              <a:buFont typeface="Arial" panose="020B0604020202020204" pitchFamily="34" charset="0"/>
              <a:buChar char="•"/>
            </a:pPr>
            <a:r>
              <a:rPr lang="en-US" sz="2000" dirty="0"/>
              <a:t>L</a:t>
            </a:r>
            <a:r>
              <a:rPr lang="vi-VN" sz="2000" dirty="0"/>
              <a:t>ãng phí năng lượng lớn trong quá trình truyền tải và phân phối nếu không có giải pháp hiệu quả.</a:t>
            </a:r>
            <a:endParaRPr lang="en-US" sz="2000" dirty="0"/>
          </a:p>
          <a:p>
            <a:pPr marL="457189" indent="-457189">
              <a:buFont typeface="Arial" panose="020B0604020202020204" pitchFamily="34" charset="0"/>
              <a:buChar char="•"/>
            </a:pPr>
            <a:r>
              <a:rPr lang="vi-VN" sz="2000" dirty="0"/>
              <a:t>Mục tiêu: Giảm tiêu thụ nhiên liệu, phát thải CO₂, và chi phí năng lượng.</a:t>
            </a:r>
            <a:endParaRPr lang="en-US" sz="2000" dirty="0"/>
          </a:p>
        </p:txBody>
      </p:sp>
      <p:sp>
        <p:nvSpPr>
          <p:cNvPr id="8" name="TextBox 7">
            <a:extLst>
              <a:ext uri="{FF2B5EF4-FFF2-40B4-BE49-F238E27FC236}">
                <a16:creationId xmlns:a16="http://schemas.microsoft.com/office/drawing/2014/main" id="{F32F03DA-0B79-4024-8F9C-185ECF0BDB29}"/>
              </a:ext>
            </a:extLst>
          </p:cNvPr>
          <p:cNvSpPr txBox="1"/>
          <p:nvPr/>
        </p:nvSpPr>
        <p:spPr>
          <a:xfrm>
            <a:off x="6907464" y="2296017"/>
            <a:ext cx="4598737" cy="3785652"/>
          </a:xfrm>
          <a:prstGeom prst="rect">
            <a:avLst/>
          </a:prstGeom>
          <a:noFill/>
        </p:spPr>
        <p:txBody>
          <a:bodyPr wrap="square">
            <a:spAutoFit/>
          </a:bodyPr>
          <a:lstStyle/>
          <a:p>
            <a:pPr>
              <a:buNone/>
            </a:pPr>
            <a:r>
              <a:rPr lang="vi-VN" sz="2000" b="1" dirty="0"/>
              <a:t>Giải pháp – Hệ thống CHP</a:t>
            </a:r>
          </a:p>
          <a:p>
            <a:pPr marL="380990" indent="-380990">
              <a:buFont typeface="Arial" panose="020B0604020202020204" pitchFamily="34" charset="0"/>
              <a:buChar char="•"/>
            </a:pPr>
            <a:r>
              <a:rPr lang="vi-VN" sz="2000" dirty="0"/>
              <a:t>Hệ thống nhiệt điện kết hợp (CHP) sử dụng khí thiên nhiên.</a:t>
            </a:r>
          </a:p>
          <a:p>
            <a:pPr marL="380990" indent="-380990">
              <a:buFont typeface="Arial" panose="020B0604020202020204" pitchFamily="34" charset="0"/>
              <a:buChar char="•"/>
            </a:pPr>
            <a:r>
              <a:rPr lang="vi-VN" sz="2000" b="1" dirty="0"/>
              <a:t>Cơ chế hoạt động</a:t>
            </a:r>
            <a:r>
              <a:rPr lang="vi-VN" sz="2000" dirty="0"/>
              <a:t>: tạo ra đồng thời điện và nhiệt từ cùng một nguồn nhiên liệu.</a:t>
            </a:r>
          </a:p>
          <a:p>
            <a:pPr marL="380990" indent="-380990">
              <a:buFont typeface="Arial" panose="020B0604020202020204" pitchFamily="34" charset="0"/>
              <a:buChar char="•"/>
            </a:pPr>
            <a:r>
              <a:rPr lang="vi-VN" sz="2000" b="1" dirty="0"/>
              <a:t>Ưu điểm chính</a:t>
            </a:r>
            <a:r>
              <a:rPr lang="vi-VN" sz="2000" dirty="0"/>
              <a:t>:</a:t>
            </a:r>
          </a:p>
          <a:p>
            <a:pPr marL="990575" lvl="1" indent="-380990">
              <a:buFont typeface="Courier New" panose="02070309020205020404" pitchFamily="49" charset="0"/>
              <a:buChar char="o"/>
            </a:pPr>
            <a:r>
              <a:rPr lang="vi-VN" sz="2000" dirty="0"/>
              <a:t>Tận dụng tối đa nhiệt thải</a:t>
            </a:r>
          </a:p>
          <a:p>
            <a:pPr marL="990575" lvl="1" indent="-380990">
              <a:buFont typeface="Courier New" panose="02070309020205020404" pitchFamily="49" charset="0"/>
              <a:buChar char="o"/>
            </a:pPr>
            <a:r>
              <a:rPr lang="vi-VN" sz="2000" dirty="0"/>
              <a:t>Giảm thiểu tổn thất truyền tải</a:t>
            </a:r>
          </a:p>
          <a:p>
            <a:pPr marL="990575" lvl="1" indent="-380990">
              <a:buFont typeface="Courier New" panose="02070309020205020404" pitchFamily="49" charset="0"/>
              <a:buChar char="o"/>
            </a:pPr>
            <a:r>
              <a:rPr lang="vi-VN" sz="2000" dirty="0"/>
              <a:t>Tiết kiệm chi phí năng lượng</a:t>
            </a:r>
          </a:p>
          <a:p>
            <a:pPr marL="990575" lvl="1" indent="-380990">
              <a:buFont typeface="Courier New" panose="02070309020205020404" pitchFamily="49" charset="0"/>
              <a:buChar char="o"/>
            </a:pPr>
            <a:r>
              <a:rPr lang="vi-VN" sz="2000" dirty="0"/>
              <a:t>Góp phần giảm phát thải khí nhà kính</a:t>
            </a:r>
          </a:p>
        </p:txBody>
      </p:sp>
    </p:spTree>
    <p:extLst>
      <p:ext uri="{BB962C8B-B14F-4D97-AF65-F5344CB8AC3E}">
        <p14:creationId xmlns:p14="http://schemas.microsoft.com/office/powerpoint/2010/main" val="1011099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4FED1-12D4-7B9A-AD5D-442E8D261DF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959FE20-16DC-415A-E36A-4771618662CA}"/>
              </a:ext>
            </a:extLst>
          </p:cNvPr>
          <p:cNvSpPr>
            <a:spLocks noGrp="1"/>
          </p:cNvSpPr>
          <p:nvPr>
            <p:ph type="title"/>
          </p:nvPr>
        </p:nvSpPr>
        <p:spPr>
          <a:xfrm>
            <a:off x="598715" y="1093020"/>
            <a:ext cx="10972800" cy="814440"/>
          </a:xfrm>
        </p:spPr>
        <p:txBody>
          <a:bodyPr>
            <a:normAutofit fontScale="90000"/>
          </a:bodyPr>
          <a:lstStyle/>
          <a:p>
            <a:r>
              <a:rPr lang="en-US" sz="3200" dirty="0" err="1">
                <a:solidFill>
                  <a:schemeClr val="accent1">
                    <a:lumMod val="50000"/>
                  </a:schemeClr>
                </a:solidFill>
              </a:rPr>
              <a:t>Giảm</a:t>
            </a:r>
            <a:r>
              <a:rPr lang="en-US" sz="3200" dirty="0">
                <a:solidFill>
                  <a:schemeClr val="accent1">
                    <a:lumMod val="50000"/>
                  </a:schemeClr>
                </a:solidFill>
              </a:rPr>
              <a:t> </a:t>
            </a:r>
            <a:r>
              <a:rPr lang="en-US" sz="3200" dirty="0" err="1">
                <a:solidFill>
                  <a:schemeClr val="accent1">
                    <a:lumMod val="50000"/>
                  </a:schemeClr>
                </a:solidFill>
              </a:rPr>
              <a:t>lãng</a:t>
            </a:r>
            <a:r>
              <a:rPr lang="en-US" sz="3200" dirty="0">
                <a:solidFill>
                  <a:schemeClr val="accent1">
                    <a:lumMod val="50000"/>
                  </a:schemeClr>
                </a:solidFill>
              </a:rPr>
              <a:t> </a:t>
            </a:r>
            <a:r>
              <a:rPr lang="en-US" sz="3200" dirty="0" err="1">
                <a:solidFill>
                  <a:schemeClr val="accent1">
                    <a:lumMod val="50000"/>
                  </a:schemeClr>
                </a:solidFill>
              </a:rPr>
              <a:t>phí</a:t>
            </a:r>
            <a:r>
              <a:rPr lang="en-US" sz="3200" dirty="0">
                <a:solidFill>
                  <a:schemeClr val="accent1">
                    <a:lumMod val="50000"/>
                  </a:schemeClr>
                </a:solidFill>
              </a:rPr>
              <a:t> </a:t>
            </a:r>
            <a:r>
              <a:rPr lang="en-US" sz="3200" dirty="0" err="1">
                <a:solidFill>
                  <a:schemeClr val="accent1">
                    <a:lumMod val="50000"/>
                  </a:schemeClr>
                </a:solidFill>
              </a:rPr>
              <a:t>và</a:t>
            </a:r>
            <a:r>
              <a:rPr lang="en-US" sz="3200" dirty="0">
                <a:solidFill>
                  <a:schemeClr val="accent1">
                    <a:lumMod val="50000"/>
                  </a:schemeClr>
                </a:solidFill>
              </a:rPr>
              <a:t> </a:t>
            </a:r>
            <a:r>
              <a:rPr lang="en-US" sz="3200" dirty="0" err="1">
                <a:solidFill>
                  <a:schemeClr val="accent1">
                    <a:lumMod val="50000"/>
                  </a:schemeClr>
                </a:solidFill>
              </a:rPr>
              <a:t>tăng</a:t>
            </a:r>
            <a:r>
              <a:rPr lang="en-US" sz="3200" dirty="0">
                <a:solidFill>
                  <a:schemeClr val="accent1">
                    <a:lumMod val="50000"/>
                  </a:schemeClr>
                </a:solidFill>
              </a:rPr>
              <a:t> </a:t>
            </a:r>
            <a:r>
              <a:rPr lang="en-US" sz="3200" dirty="0" err="1">
                <a:solidFill>
                  <a:schemeClr val="accent1">
                    <a:lumMod val="50000"/>
                  </a:schemeClr>
                </a:solidFill>
              </a:rPr>
              <a:t>hiệu</a:t>
            </a:r>
            <a:r>
              <a:rPr lang="en-US" sz="3200" dirty="0">
                <a:solidFill>
                  <a:schemeClr val="accent1">
                    <a:lumMod val="50000"/>
                  </a:schemeClr>
                </a:solidFill>
              </a:rPr>
              <a:t> </a:t>
            </a:r>
            <a:r>
              <a:rPr lang="en-US" sz="3200" dirty="0" err="1">
                <a:solidFill>
                  <a:schemeClr val="accent1">
                    <a:lumMod val="50000"/>
                  </a:schemeClr>
                </a:solidFill>
              </a:rPr>
              <a:t>quả</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lượng</a:t>
            </a:r>
            <a:r>
              <a:rPr lang="en-US" sz="3200" dirty="0">
                <a:solidFill>
                  <a:schemeClr val="accent1">
                    <a:lumMod val="50000"/>
                  </a:schemeClr>
                </a:solidFill>
              </a:rPr>
              <a:t> </a:t>
            </a:r>
            <a:r>
              <a:rPr lang="en-US" sz="3200" dirty="0" err="1">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dụng</a:t>
            </a:r>
            <a:r>
              <a:rPr lang="en-US" sz="3200" dirty="0">
                <a:solidFill>
                  <a:schemeClr val="accent1">
                    <a:lumMod val="50000"/>
                  </a:schemeClr>
                </a:solidFill>
              </a:rPr>
              <a:t> </a:t>
            </a:r>
            <a:r>
              <a:rPr lang="en-US" sz="3200" dirty="0" err="1">
                <a:solidFill>
                  <a:schemeClr val="accent1">
                    <a:lumMod val="50000"/>
                  </a:schemeClr>
                </a:solidFill>
              </a:rPr>
              <a:t>hệ</a:t>
            </a:r>
            <a:r>
              <a:rPr lang="en-US" sz="3200" dirty="0">
                <a:solidFill>
                  <a:schemeClr val="accent1">
                    <a:lumMod val="50000"/>
                  </a:schemeClr>
                </a:solidFill>
              </a:rPr>
              <a:t> </a:t>
            </a:r>
            <a:r>
              <a:rPr lang="en-US" sz="3200" dirty="0" err="1">
                <a:solidFill>
                  <a:schemeClr val="accent1">
                    <a:lumMod val="50000"/>
                  </a:schemeClr>
                </a:solidFill>
              </a:rPr>
              <a:t>thống</a:t>
            </a:r>
            <a:r>
              <a:rPr lang="en-US" sz="3200" dirty="0">
                <a:solidFill>
                  <a:schemeClr val="accent1">
                    <a:lumMod val="50000"/>
                  </a:schemeClr>
                </a:solidFill>
              </a:rPr>
              <a:t> </a:t>
            </a:r>
            <a:r>
              <a:rPr lang="en-US" sz="3200" dirty="0" err="1">
                <a:solidFill>
                  <a:schemeClr val="accent1">
                    <a:lumMod val="50000"/>
                  </a:schemeClr>
                </a:solidFill>
              </a:rPr>
              <a:t>đồng</a:t>
            </a:r>
            <a:r>
              <a:rPr lang="en-US" sz="3200" dirty="0">
                <a:solidFill>
                  <a:schemeClr val="accent1">
                    <a:lumMod val="50000"/>
                  </a:schemeClr>
                </a:solidFill>
              </a:rPr>
              <a:t> </a:t>
            </a:r>
            <a:r>
              <a:rPr lang="en-US" sz="3200" dirty="0" err="1">
                <a:solidFill>
                  <a:schemeClr val="accent1">
                    <a:lumMod val="50000"/>
                  </a:schemeClr>
                </a:solidFill>
              </a:rPr>
              <a:t>phát</a:t>
            </a:r>
            <a:r>
              <a:rPr lang="en-US" sz="3200" dirty="0">
                <a:solidFill>
                  <a:schemeClr val="accent1">
                    <a:lumMod val="50000"/>
                  </a:schemeClr>
                </a:solidFill>
              </a:rPr>
              <a:t> </a:t>
            </a:r>
            <a:r>
              <a:rPr lang="en-US" sz="3200" dirty="0" err="1">
                <a:solidFill>
                  <a:schemeClr val="accent1">
                    <a:lumMod val="50000"/>
                  </a:schemeClr>
                </a:solidFill>
              </a:rPr>
              <a:t>nhiệt</a:t>
            </a:r>
            <a:r>
              <a:rPr lang="en-US" sz="3200" dirty="0">
                <a:solidFill>
                  <a:schemeClr val="accent1">
                    <a:lumMod val="50000"/>
                  </a:schemeClr>
                </a:solidFill>
              </a:rPr>
              <a:t> </a:t>
            </a:r>
            <a:r>
              <a:rPr lang="en-US" sz="3200" dirty="0" err="1">
                <a:solidFill>
                  <a:schemeClr val="accent1">
                    <a:lumMod val="50000"/>
                  </a:schemeClr>
                </a:solidFill>
              </a:rPr>
              <a:t>điện</a:t>
            </a:r>
            <a:r>
              <a:rPr lang="en-US" sz="3200" dirty="0">
                <a:solidFill>
                  <a:schemeClr val="accent1">
                    <a:lumMod val="50000"/>
                  </a:schemeClr>
                </a:solidFill>
              </a:rPr>
              <a:t> - CHP</a:t>
            </a:r>
          </a:p>
        </p:txBody>
      </p:sp>
      <p:sp>
        <p:nvSpPr>
          <p:cNvPr id="5" name="TextBox 4">
            <a:extLst>
              <a:ext uri="{FF2B5EF4-FFF2-40B4-BE49-F238E27FC236}">
                <a16:creationId xmlns:a16="http://schemas.microsoft.com/office/drawing/2014/main" id="{66C4CBBA-EC1C-451C-8E04-A81328345800}"/>
              </a:ext>
            </a:extLst>
          </p:cNvPr>
          <p:cNvSpPr txBox="1"/>
          <p:nvPr/>
        </p:nvSpPr>
        <p:spPr>
          <a:xfrm>
            <a:off x="748442" y="2473325"/>
            <a:ext cx="5532616" cy="3477875"/>
          </a:xfrm>
          <a:prstGeom prst="rect">
            <a:avLst/>
          </a:prstGeom>
          <a:noFill/>
        </p:spPr>
        <p:txBody>
          <a:bodyPr wrap="square">
            <a:spAutoFit/>
          </a:bodyPr>
          <a:lstStyle/>
          <a:p>
            <a:pPr>
              <a:buNone/>
            </a:pPr>
            <a:r>
              <a:rPr lang="vi-VN" sz="2000" b="1" dirty="0"/>
              <a:t>Công nghệ Áp dụng</a:t>
            </a:r>
          </a:p>
          <a:p>
            <a:pPr marL="380990" indent="-380990">
              <a:buFont typeface="Arial" panose="020B0604020202020204" pitchFamily="34" charset="0"/>
              <a:buChar char="•"/>
            </a:pPr>
            <a:r>
              <a:rPr lang="vi-VN" sz="2000" b="1" dirty="0"/>
              <a:t>Thiết bị chính</a:t>
            </a:r>
            <a:r>
              <a:rPr lang="vi-VN" sz="2000" dirty="0"/>
              <a:t>:</a:t>
            </a:r>
          </a:p>
          <a:p>
            <a:pPr marL="990575" lvl="1" indent="-380990">
              <a:buFont typeface="Courier New" panose="02070309020205020404" pitchFamily="49" charset="0"/>
              <a:buChar char="o"/>
            </a:pPr>
            <a:r>
              <a:rPr lang="vi-VN" sz="2000" dirty="0"/>
              <a:t>4 x INNIO Jenbacher JMS 420 GS NL</a:t>
            </a:r>
          </a:p>
          <a:p>
            <a:pPr marL="990575" lvl="1" indent="-380990">
              <a:buFont typeface="Courier New" panose="02070309020205020404" pitchFamily="49" charset="0"/>
              <a:buChar char="o"/>
            </a:pPr>
            <a:r>
              <a:rPr lang="vi-VN" sz="2000" dirty="0"/>
              <a:t>Tổng công suất phát điện: 6MW</a:t>
            </a:r>
          </a:p>
          <a:p>
            <a:pPr marL="380990" indent="-380990">
              <a:buFont typeface="Arial" panose="020B0604020202020204" pitchFamily="34" charset="0"/>
              <a:buChar char="•"/>
            </a:pPr>
            <a:r>
              <a:rPr lang="vi-VN" sz="2000" b="1" dirty="0"/>
              <a:t>Tích hợp hệ thống thu hồi nhiệt thải</a:t>
            </a:r>
            <a:r>
              <a:rPr lang="vi-VN" sz="2000" dirty="0"/>
              <a:t>:</a:t>
            </a:r>
          </a:p>
          <a:p>
            <a:pPr marL="990575" lvl="1" indent="-380990">
              <a:buFont typeface="Courier New" panose="02070309020205020404" pitchFamily="49" charset="0"/>
              <a:buChar char="o"/>
            </a:pPr>
            <a:r>
              <a:rPr lang="vi-VN" sz="2000" dirty="0"/>
              <a:t>Nồi hơi thu hồi nhiệt từ khí xả</a:t>
            </a:r>
          </a:p>
          <a:p>
            <a:pPr marL="990575" lvl="1" indent="-380990">
              <a:buFont typeface="Courier New" panose="02070309020205020404" pitchFamily="49" charset="0"/>
              <a:buChar char="o"/>
            </a:pPr>
            <a:r>
              <a:rPr lang="vi-VN" sz="2000" dirty="0"/>
              <a:t>Chuyển hóa nước nóng thành </a:t>
            </a:r>
            <a:r>
              <a:rPr lang="vi-VN" sz="2000" b="1" dirty="0"/>
              <a:t>hơi nước áp suất thấp</a:t>
            </a:r>
            <a:r>
              <a:rPr lang="vi-VN" sz="2000" dirty="0"/>
              <a:t> để dùng trong các quá trình nhuộm – in – hoàn tất</a:t>
            </a:r>
          </a:p>
          <a:p>
            <a:pPr marL="380990" indent="-380990">
              <a:buFont typeface="Arial" panose="020B0604020202020204" pitchFamily="34" charset="0"/>
              <a:buChar char="•"/>
            </a:pPr>
            <a:r>
              <a:rPr lang="vi-VN" sz="2000" dirty="0"/>
              <a:t>Hệ thống đặt </a:t>
            </a:r>
            <a:r>
              <a:rPr lang="vi-VN" sz="2000" b="1" dirty="0"/>
              <a:t>gần điểm tiêu thụ năng lượng</a:t>
            </a:r>
            <a:r>
              <a:rPr lang="vi-VN" sz="2000" dirty="0"/>
              <a:t> → giảm tổn thất năng lượng</a:t>
            </a:r>
          </a:p>
        </p:txBody>
      </p:sp>
      <p:pic>
        <p:nvPicPr>
          <p:cNvPr id="6" name="Picture 5">
            <a:extLst>
              <a:ext uri="{FF2B5EF4-FFF2-40B4-BE49-F238E27FC236}">
                <a16:creationId xmlns:a16="http://schemas.microsoft.com/office/drawing/2014/main" id="{8BCEFC3D-6881-0363-B188-5A22CBB506ED}"/>
              </a:ext>
            </a:extLst>
          </p:cNvPr>
          <p:cNvPicPr>
            <a:picLocks noChangeAspect="1"/>
          </p:cNvPicPr>
          <p:nvPr/>
        </p:nvPicPr>
        <p:blipFill>
          <a:blip r:embed="rId2"/>
          <a:stretch>
            <a:fillRect/>
          </a:stretch>
        </p:blipFill>
        <p:spPr>
          <a:xfrm>
            <a:off x="6620854" y="2473324"/>
            <a:ext cx="4956637" cy="3857467"/>
          </a:xfrm>
          <a:prstGeom prst="rect">
            <a:avLst/>
          </a:prstGeom>
        </p:spPr>
      </p:pic>
    </p:spTree>
    <p:extLst>
      <p:ext uri="{BB962C8B-B14F-4D97-AF65-F5344CB8AC3E}">
        <p14:creationId xmlns:p14="http://schemas.microsoft.com/office/powerpoint/2010/main" val="171485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AD3A2-9E7D-1044-E4BA-3EF9AA77A70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BD9E5AA-3259-6581-B814-E401B910F332}"/>
              </a:ext>
            </a:extLst>
          </p:cNvPr>
          <p:cNvSpPr>
            <a:spLocks noGrp="1"/>
          </p:cNvSpPr>
          <p:nvPr>
            <p:ph type="title"/>
          </p:nvPr>
        </p:nvSpPr>
        <p:spPr>
          <a:xfrm>
            <a:off x="609600" y="1049477"/>
            <a:ext cx="10972800" cy="814440"/>
          </a:xfrm>
        </p:spPr>
        <p:txBody>
          <a:bodyPr>
            <a:normAutofit fontScale="90000"/>
          </a:bodyPr>
          <a:lstStyle/>
          <a:p>
            <a:r>
              <a:rPr lang="en-US" sz="3200" dirty="0" err="1">
                <a:solidFill>
                  <a:schemeClr val="accent1">
                    <a:lumMod val="50000"/>
                  </a:schemeClr>
                </a:solidFill>
              </a:rPr>
              <a:t>Giảm</a:t>
            </a:r>
            <a:r>
              <a:rPr lang="en-US" sz="3200" dirty="0">
                <a:solidFill>
                  <a:schemeClr val="accent1">
                    <a:lumMod val="50000"/>
                  </a:schemeClr>
                </a:solidFill>
              </a:rPr>
              <a:t> </a:t>
            </a:r>
            <a:r>
              <a:rPr lang="en-US" sz="3200" dirty="0" err="1">
                <a:solidFill>
                  <a:schemeClr val="accent1">
                    <a:lumMod val="50000"/>
                  </a:schemeClr>
                </a:solidFill>
              </a:rPr>
              <a:t>lãng</a:t>
            </a:r>
            <a:r>
              <a:rPr lang="en-US" sz="3200" dirty="0">
                <a:solidFill>
                  <a:schemeClr val="accent1">
                    <a:lumMod val="50000"/>
                  </a:schemeClr>
                </a:solidFill>
              </a:rPr>
              <a:t> </a:t>
            </a:r>
            <a:r>
              <a:rPr lang="en-US" sz="3200" dirty="0" err="1">
                <a:solidFill>
                  <a:schemeClr val="accent1">
                    <a:lumMod val="50000"/>
                  </a:schemeClr>
                </a:solidFill>
              </a:rPr>
              <a:t>phí</a:t>
            </a:r>
            <a:r>
              <a:rPr lang="en-US" sz="3200" dirty="0">
                <a:solidFill>
                  <a:schemeClr val="accent1">
                    <a:lumMod val="50000"/>
                  </a:schemeClr>
                </a:solidFill>
              </a:rPr>
              <a:t> </a:t>
            </a:r>
            <a:r>
              <a:rPr lang="en-US" sz="3200" dirty="0" err="1">
                <a:solidFill>
                  <a:schemeClr val="accent1">
                    <a:lumMod val="50000"/>
                  </a:schemeClr>
                </a:solidFill>
              </a:rPr>
              <a:t>và</a:t>
            </a:r>
            <a:r>
              <a:rPr lang="en-US" sz="3200" dirty="0">
                <a:solidFill>
                  <a:schemeClr val="accent1">
                    <a:lumMod val="50000"/>
                  </a:schemeClr>
                </a:solidFill>
              </a:rPr>
              <a:t> tang </a:t>
            </a:r>
            <a:r>
              <a:rPr lang="en-US" sz="3200" dirty="0" err="1">
                <a:solidFill>
                  <a:schemeClr val="accent1">
                    <a:lumMod val="50000"/>
                  </a:schemeClr>
                </a:solidFill>
              </a:rPr>
              <a:t>hiệu</a:t>
            </a:r>
            <a:r>
              <a:rPr lang="en-US" sz="3200" dirty="0">
                <a:solidFill>
                  <a:schemeClr val="accent1">
                    <a:lumMod val="50000"/>
                  </a:schemeClr>
                </a:solidFill>
              </a:rPr>
              <a:t> </a:t>
            </a:r>
            <a:r>
              <a:rPr lang="en-US" sz="3200" dirty="0" err="1">
                <a:solidFill>
                  <a:schemeClr val="accent1">
                    <a:lumMod val="50000"/>
                  </a:schemeClr>
                </a:solidFill>
              </a:rPr>
              <a:t>quả</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lượng</a:t>
            </a:r>
            <a:r>
              <a:rPr lang="en-US" sz="3200" dirty="0">
                <a:solidFill>
                  <a:schemeClr val="accent1">
                    <a:lumMod val="50000"/>
                  </a:schemeClr>
                </a:solidFill>
              </a:rPr>
              <a:t> </a:t>
            </a:r>
            <a:r>
              <a:rPr lang="en-US" sz="3200" dirty="0" err="1">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dụng</a:t>
            </a:r>
            <a:r>
              <a:rPr lang="en-US" sz="3200" dirty="0">
                <a:solidFill>
                  <a:schemeClr val="accent1">
                    <a:lumMod val="50000"/>
                  </a:schemeClr>
                </a:solidFill>
              </a:rPr>
              <a:t> </a:t>
            </a:r>
            <a:r>
              <a:rPr lang="en-US" sz="3200" dirty="0" err="1">
                <a:solidFill>
                  <a:schemeClr val="accent1">
                    <a:lumMod val="50000"/>
                  </a:schemeClr>
                </a:solidFill>
              </a:rPr>
              <a:t>hệ</a:t>
            </a:r>
            <a:r>
              <a:rPr lang="en-US" sz="3200" dirty="0">
                <a:solidFill>
                  <a:schemeClr val="accent1">
                    <a:lumMod val="50000"/>
                  </a:schemeClr>
                </a:solidFill>
              </a:rPr>
              <a:t> </a:t>
            </a:r>
            <a:r>
              <a:rPr lang="en-US" sz="3200" dirty="0" err="1">
                <a:solidFill>
                  <a:schemeClr val="accent1">
                    <a:lumMod val="50000"/>
                  </a:schemeClr>
                </a:solidFill>
              </a:rPr>
              <a:t>thống</a:t>
            </a:r>
            <a:r>
              <a:rPr lang="en-US" sz="3200" dirty="0">
                <a:solidFill>
                  <a:schemeClr val="accent1">
                    <a:lumMod val="50000"/>
                  </a:schemeClr>
                </a:solidFill>
              </a:rPr>
              <a:t> </a:t>
            </a:r>
            <a:r>
              <a:rPr lang="en-US" sz="3200" dirty="0" err="1">
                <a:solidFill>
                  <a:schemeClr val="accent1">
                    <a:lumMod val="50000"/>
                  </a:schemeClr>
                </a:solidFill>
              </a:rPr>
              <a:t>đồng</a:t>
            </a:r>
            <a:r>
              <a:rPr lang="en-US" sz="3200" dirty="0">
                <a:solidFill>
                  <a:schemeClr val="accent1">
                    <a:lumMod val="50000"/>
                  </a:schemeClr>
                </a:solidFill>
              </a:rPr>
              <a:t> </a:t>
            </a:r>
            <a:r>
              <a:rPr lang="en-US" sz="3200" dirty="0" err="1">
                <a:solidFill>
                  <a:schemeClr val="accent1">
                    <a:lumMod val="50000"/>
                  </a:schemeClr>
                </a:solidFill>
              </a:rPr>
              <a:t>phát</a:t>
            </a:r>
            <a:r>
              <a:rPr lang="en-US" sz="3200" dirty="0">
                <a:solidFill>
                  <a:schemeClr val="accent1">
                    <a:lumMod val="50000"/>
                  </a:schemeClr>
                </a:solidFill>
              </a:rPr>
              <a:t> </a:t>
            </a:r>
            <a:r>
              <a:rPr lang="en-US" sz="3200" dirty="0" err="1">
                <a:solidFill>
                  <a:schemeClr val="accent1">
                    <a:lumMod val="50000"/>
                  </a:schemeClr>
                </a:solidFill>
              </a:rPr>
              <a:t>nhiệt</a:t>
            </a:r>
            <a:r>
              <a:rPr lang="en-US" sz="3200" dirty="0">
                <a:solidFill>
                  <a:schemeClr val="accent1">
                    <a:lumMod val="50000"/>
                  </a:schemeClr>
                </a:solidFill>
              </a:rPr>
              <a:t> </a:t>
            </a:r>
            <a:r>
              <a:rPr lang="en-US" sz="3200" dirty="0" err="1">
                <a:solidFill>
                  <a:schemeClr val="accent1">
                    <a:lumMod val="50000"/>
                  </a:schemeClr>
                </a:solidFill>
              </a:rPr>
              <a:t>điện</a:t>
            </a:r>
            <a:r>
              <a:rPr lang="en-US" sz="3200" dirty="0">
                <a:solidFill>
                  <a:schemeClr val="accent1">
                    <a:lumMod val="50000"/>
                  </a:schemeClr>
                </a:solidFill>
              </a:rPr>
              <a:t> - CHP</a:t>
            </a:r>
          </a:p>
        </p:txBody>
      </p:sp>
      <p:sp>
        <p:nvSpPr>
          <p:cNvPr id="3" name="TextBox 2">
            <a:extLst>
              <a:ext uri="{FF2B5EF4-FFF2-40B4-BE49-F238E27FC236}">
                <a16:creationId xmlns:a16="http://schemas.microsoft.com/office/drawing/2014/main" id="{4F174D15-BE1D-021B-43BA-F67226D75DA1}"/>
              </a:ext>
            </a:extLst>
          </p:cNvPr>
          <p:cNvSpPr txBox="1"/>
          <p:nvPr/>
        </p:nvSpPr>
        <p:spPr>
          <a:xfrm>
            <a:off x="609600" y="3088319"/>
            <a:ext cx="6096000" cy="2554545"/>
          </a:xfrm>
          <a:prstGeom prst="rect">
            <a:avLst/>
          </a:prstGeom>
          <a:noFill/>
        </p:spPr>
        <p:txBody>
          <a:bodyPr wrap="square">
            <a:spAutoFit/>
          </a:bodyPr>
          <a:lstStyle/>
          <a:p>
            <a:pPr>
              <a:buNone/>
            </a:pPr>
            <a:r>
              <a:rPr lang="vi-VN" sz="2000" b="1" dirty="0"/>
              <a:t>Kết quả và Lợi ích</a:t>
            </a:r>
          </a:p>
          <a:p>
            <a:pPr marL="380990" indent="-380990">
              <a:buFont typeface="Arial" panose="020B0604020202020204" pitchFamily="34" charset="0"/>
              <a:buChar char="•"/>
            </a:pPr>
            <a:r>
              <a:rPr lang="vi-VN" sz="2000" b="1" dirty="0"/>
              <a:t>Giảm lãng phí năng lượng đáng kể</a:t>
            </a:r>
            <a:endParaRPr lang="vi-VN" sz="2000" dirty="0"/>
          </a:p>
          <a:p>
            <a:pPr marL="380990" indent="-380990">
              <a:buFont typeface="Arial" panose="020B0604020202020204" pitchFamily="34" charset="0"/>
              <a:buChar char="•"/>
            </a:pPr>
            <a:r>
              <a:rPr lang="vi-VN" sz="2000" b="1" dirty="0"/>
              <a:t>Tăng hiệu suất tổng thể của nhà máy</a:t>
            </a:r>
            <a:endParaRPr lang="vi-VN" sz="2000" dirty="0"/>
          </a:p>
          <a:p>
            <a:pPr marL="380990" indent="-380990">
              <a:buFont typeface="Arial" panose="020B0604020202020204" pitchFamily="34" charset="0"/>
              <a:buChar char="•"/>
            </a:pPr>
            <a:r>
              <a:rPr lang="vi-VN" sz="2000" dirty="0"/>
              <a:t>Giảm chi phí nhiên liệu và vận hành</a:t>
            </a:r>
          </a:p>
          <a:p>
            <a:pPr marL="380990" indent="-380990">
              <a:buFont typeface="Arial" panose="020B0604020202020204" pitchFamily="34" charset="0"/>
              <a:buChar char="•"/>
            </a:pPr>
            <a:r>
              <a:rPr lang="vi-VN" sz="2000" dirty="0"/>
              <a:t>Tăng tính tự chủ năng lượng</a:t>
            </a:r>
          </a:p>
          <a:p>
            <a:pPr marL="380990" indent="-380990">
              <a:buFont typeface="Arial" panose="020B0604020202020204" pitchFamily="34" charset="0"/>
              <a:buChar char="•"/>
            </a:pPr>
            <a:r>
              <a:rPr lang="vi-VN" sz="2000" dirty="0"/>
              <a:t>Góp phần giảm phát thải CO₂</a:t>
            </a:r>
          </a:p>
          <a:p>
            <a:pPr marL="380990" indent="-380990">
              <a:buFont typeface="Arial" panose="020B0604020202020204" pitchFamily="34" charset="0"/>
              <a:buChar char="•"/>
            </a:pPr>
            <a:r>
              <a:rPr lang="vi-VN" sz="2000" dirty="0"/>
              <a:t>Mô hình tham khảo tốt cho các doanh nghiệp dệt nhuộm có quy mô tương tự tại Việt Nam</a:t>
            </a:r>
          </a:p>
        </p:txBody>
      </p:sp>
      <p:pic>
        <p:nvPicPr>
          <p:cNvPr id="7" name="Picture 6">
            <a:extLst>
              <a:ext uri="{FF2B5EF4-FFF2-40B4-BE49-F238E27FC236}">
                <a16:creationId xmlns:a16="http://schemas.microsoft.com/office/drawing/2014/main" id="{6BC9207F-4150-2DF5-D2CC-99BB17C1327B}"/>
              </a:ext>
            </a:extLst>
          </p:cNvPr>
          <p:cNvPicPr>
            <a:picLocks noChangeAspect="1"/>
          </p:cNvPicPr>
          <p:nvPr/>
        </p:nvPicPr>
        <p:blipFill>
          <a:blip r:embed="rId2"/>
          <a:stretch>
            <a:fillRect/>
          </a:stretch>
        </p:blipFill>
        <p:spPr>
          <a:xfrm>
            <a:off x="8086224" y="1863918"/>
            <a:ext cx="2853329" cy="2494625"/>
          </a:xfrm>
          <a:prstGeom prst="rect">
            <a:avLst/>
          </a:prstGeom>
        </p:spPr>
      </p:pic>
      <p:pic>
        <p:nvPicPr>
          <p:cNvPr id="8" name="Picture 7">
            <a:extLst>
              <a:ext uri="{FF2B5EF4-FFF2-40B4-BE49-F238E27FC236}">
                <a16:creationId xmlns:a16="http://schemas.microsoft.com/office/drawing/2014/main" id="{501BF621-0614-9C41-1F5E-1F1C259AE3E6}"/>
              </a:ext>
            </a:extLst>
          </p:cNvPr>
          <p:cNvPicPr>
            <a:picLocks noChangeAspect="1"/>
          </p:cNvPicPr>
          <p:nvPr/>
        </p:nvPicPr>
        <p:blipFill>
          <a:blip r:embed="rId3"/>
          <a:stretch>
            <a:fillRect/>
          </a:stretch>
        </p:blipFill>
        <p:spPr>
          <a:xfrm>
            <a:off x="8086224" y="4456047"/>
            <a:ext cx="2752257" cy="2141924"/>
          </a:xfrm>
          <a:prstGeom prst="rect">
            <a:avLst/>
          </a:prstGeom>
        </p:spPr>
      </p:pic>
    </p:spTree>
    <p:extLst>
      <p:ext uri="{BB962C8B-B14F-4D97-AF65-F5344CB8AC3E}">
        <p14:creationId xmlns:p14="http://schemas.microsoft.com/office/powerpoint/2010/main" val="3272213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AD3A2-9E7D-1044-E4BA-3EF9AA77A70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BD9E5AA-3259-6581-B814-E401B910F332}"/>
              </a:ext>
            </a:extLst>
          </p:cNvPr>
          <p:cNvSpPr>
            <a:spLocks noGrp="1"/>
          </p:cNvSpPr>
          <p:nvPr>
            <p:ph type="title"/>
          </p:nvPr>
        </p:nvSpPr>
        <p:spPr>
          <a:xfrm>
            <a:off x="609600" y="1125677"/>
            <a:ext cx="10972800" cy="814440"/>
          </a:xfrm>
        </p:spPr>
        <p:txBody>
          <a:bodyPr>
            <a:normAutofit fontScale="90000"/>
          </a:bodyPr>
          <a:lstStyle/>
          <a:p>
            <a:r>
              <a:rPr lang="en-US" sz="3200">
                <a:solidFill>
                  <a:schemeClr val="accent1">
                    <a:lumMod val="50000"/>
                  </a:schemeClr>
                </a:solidFill>
              </a:rPr>
              <a:t>Giảm lãng phí và tang hiệu quả năng lượng sử dụng hệ thống đồng phát nhiệt điện - CHP</a:t>
            </a:r>
            <a:endParaRPr lang="en-US" sz="3200" dirty="0">
              <a:solidFill>
                <a:schemeClr val="accent1">
                  <a:lumMod val="50000"/>
                </a:schemeClr>
              </a:solidFill>
            </a:endParaRPr>
          </a:p>
        </p:txBody>
      </p:sp>
      <p:graphicFrame>
        <p:nvGraphicFramePr>
          <p:cNvPr id="2" name="Table 1">
            <a:extLst>
              <a:ext uri="{FF2B5EF4-FFF2-40B4-BE49-F238E27FC236}">
                <a16:creationId xmlns:a16="http://schemas.microsoft.com/office/drawing/2014/main" id="{7CA8EE5F-D0DF-4854-BB3F-9B625A6F9061}"/>
              </a:ext>
            </a:extLst>
          </p:cNvPr>
          <p:cNvGraphicFramePr>
            <a:graphicFrameLocks noGrp="1"/>
          </p:cNvGraphicFramePr>
          <p:nvPr>
            <p:extLst>
              <p:ext uri="{D42A27DB-BD31-4B8C-83A1-F6EECF244321}">
                <p14:modId xmlns:p14="http://schemas.microsoft.com/office/powerpoint/2010/main" val="3660556399"/>
              </p:ext>
            </p:extLst>
          </p:nvPr>
        </p:nvGraphicFramePr>
        <p:xfrm>
          <a:off x="609600" y="2622761"/>
          <a:ext cx="10972800" cy="4038600"/>
        </p:xfrm>
        <a:graphic>
          <a:graphicData uri="http://schemas.openxmlformats.org/drawingml/2006/table">
            <a:tbl>
              <a:tblPr>
                <a:tableStyleId>{8A107856-5554-42FB-B03E-39F5DBC370BA}</a:tableStyleId>
              </a:tblPr>
              <a:tblGrid>
                <a:gridCol w="5486400">
                  <a:extLst>
                    <a:ext uri="{9D8B030D-6E8A-4147-A177-3AD203B41FA5}">
                      <a16:colId xmlns:a16="http://schemas.microsoft.com/office/drawing/2014/main" val="2060939910"/>
                    </a:ext>
                  </a:extLst>
                </a:gridCol>
                <a:gridCol w="5486400">
                  <a:extLst>
                    <a:ext uri="{9D8B030D-6E8A-4147-A177-3AD203B41FA5}">
                      <a16:colId xmlns:a16="http://schemas.microsoft.com/office/drawing/2014/main" val="40045687"/>
                    </a:ext>
                  </a:extLst>
                </a:gridCol>
              </a:tblGrid>
              <a:tr h="501312">
                <a:tc>
                  <a:txBody>
                    <a:bodyPr/>
                    <a:lstStyle/>
                    <a:p>
                      <a:pPr algn="ctr"/>
                      <a:r>
                        <a:rPr lang="vi-VN" sz="2500" b="1" dirty="0"/>
                        <a:t>Trước cải tiến</a:t>
                      </a:r>
                    </a:p>
                  </a:txBody>
                  <a:tcPr marL="121920" marR="121920" marT="60960" marB="60960" anchor="ctr"/>
                </a:tc>
                <a:tc>
                  <a:txBody>
                    <a:bodyPr/>
                    <a:lstStyle/>
                    <a:p>
                      <a:pPr algn="ctr"/>
                      <a:r>
                        <a:rPr lang="en-US" sz="2500" b="1" dirty="0"/>
                        <a:t>Sau cải tiến (CHP)</a:t>
                      </a:r>
                    </a:p>
                  </a:txBody>
                  <a:tcPr marL="121920" marR="121920" marT="60960" marB="60960" anchor="ctr"/>
                </a:tc>
                <a:extLst>
                  <a:ext uri="{0D108BD9-81ED-4DB2-BD59-A6C34878D82A}">
                    <a16:rowId xmlns:a16="http://schemas.microsoft.com/office/drawing/2014/main" val="2956333637"/>
                  </a:ext>
                </a:extLst>
              </a:tr>
              <a:tr h="880703">
                <a:tc>
                  <a:txBody>
                    <a:bodyPr/>
                    <a:lstStyle/>
                    <a:p>
                      <a:r>
                        <a:rPr lang="vi-VN" sz="2500"/>
                        <a:t>Tiêu thụ nhiều năng lượng trong nhuộm, in, hoàn tất</a:t>
                      </a:r>
                    </a:p>
                  </a:txBody>
                  <a:tcPr marL="121920" marR="121920" marT="60960" marB="60960" anchor="ctr"/>
                </a:tc>
                <a:tc>
                  <a:txBody>
                    <a:bodyPr/>
                    <a:lstStyle/>
                    <a:p>
                      <a:r>
                        <a:rPr lang="en-US" sz="2500"/>
                        <a:t>Tận dụng đồng thời điện và nhiệt từ khí thiên nhiên</a:t>
                      </a:r>
                    </a:p>
                  </a:txBody>
                  <a:tcPr marL="121920" marR="121920" marT="60960" marB="60960" anchor="ctr"/>
                </a:tc>
                <a:extLst>
                  <a:ext uri="{0D108BD9-81ED-4DB2-BD59-A6C34878D82A}">
                    <a16:rowId xmlns:a16="http://schemas.microsoft.com/office/drawing/2014/main" val="173396006"/>
                  </a:ext>
                </a:extLst>
              </a:tr>
              <a:tr h="880703">
                <a:tc>
                  <a:txBody>
                    <a:bodyPr/>
                    <a:lstStyle/>
                    <a:p>
                      <a:r>
                        <a:rPr lang="en-US" sz="2500"/>
                        <a:t>Nhu cầu điện và nhiệt riêng lẻ, tổn thất lớn trong truyền tải</a:t>
                      </a:r>
                    </a:p>
                  </a:txBody>
                  <a:tcPr marL="121920" marR="121920" marT="60960" marB="60960" anchor="ctr"/>
                </a:tc>
                <a:tc>
                  <a:txBody>
                    <a:bodyPr/>
                    <a:lstStyle/>
                    <a:p>
                      <a:r>
                        <a:rPr lang="vi-VN" sz="2500"/>
                        <a:t>Giảm tổn thất truyền tải nhờ đặt hệ thống gần nơi tiêu thụ</a:t>
                      </a:r>
                    </a:p>
                  </a:txBody>
                  <a:tcPr marL="121920" marR="121920" marT="60960" marB="60960" anchor="ctr"/>
                </a:tc>
                <a:extLst>
                  <a:ext uri="{0D108BD9-81ED-4DB2-BD59-A6C34878D82A}">
                    <a16:rowId xmlns:a16="http://schemas.microsoft.com/office/drawing/2014/main" val="843859112"/>
                  </a:ext>
                </a:extLst>
              </a:tr>
              <a:tr h="880703">
                <a:tc>
                  <a:txBody>
                    <a:bodyPr/>
                    <a:lstStyle/>
                    <a:p>
                      <a:r>
                        <a:rPr lang="en-US" sz="2500"/>
                        <a:t>Chi phí nhiên liệu và vận hành cao</a:t>
                      </a:r>
                    </a:p>
                  </a:txBody>
                  <a:tcPr marL="121920" marR="121920" marT="60960" marB="60960" anchor="ctr"/>
                </a:tc>
                <a:tc>
                  <a:txBody>
                    <a:bodyPr/>
                    <a:lstStyle/>
                    <a:p>
                      <a:r>
                        <a:rPr lang="vi-VN" sz="2500"/>
                        <a:t>Tiết kiệm chi phí năng lượng và nhiên liệu</a:t>
                      </a:r>
                    </a:p>
                  </a:txBody>
                  <a:tcPr marL="121920" marR="121920" marT="60960" marB="60960" anchor="ctr"/>
                </a:tc>
                <a:extLst>
                  <a:ext uri="{0D108BD9-81ED-4DB2-BD59-A6C34878D82A}">
                    <a16:rowId xmlns:a16="http://schemas.microsoft.com/office/drawing/2014/main" val="3837528157"/>
                  </a:ext>
                </a:extLst>
              </a:tr>
              <a:tr h="880703">
                <a:tc>
                  <a:txBody>
                    <a:bodyPr/>
                    <a:lstStyle/>
                    <a:p>
                      <a:r>
                        <a:rPr lang="en-US" sz="2500"/>
                        <a:t>Phát thải CO₂ cao</a:t>
                      </a:r>
                    </a:p>
                  </a:txBody>
                  <a:tcPr marL="121920" marR="121920" marT="60960" marB="60960" anchor="ctr"/>
                </a:tc>
                <a:tc>
                  <a:txBody>
                    <a:bodyPr/>
                    <a:lstStyle/>
                    <a:p>
                      <a:r>
                        <a:rPr lang="en-US" sz="2500" dirty="0"/>
                        <a:t>Giảm phát thải CO₂, tăng hiệu suất tổng thể</a:t>
                      </a:r>
                    </a:p>
                  </a:txBody>
                  <a:tcPr marL="121920" marR="121920" marT="60960" marB="60960" anchor="ctr"/>
                </a:tc>
                <a:extLst>
                  <a:ext uri="{0D108BD9-81ED-4DB2-BD59-A6C34878D82A}">
                    <a16:rowId xmlns:a16="http://schemas.microsoft.com/office/drawing/2014/main" val="3589882150"/>
                  </a:ext>
                </a:extLst>
              </a:tr>
            </a:tbl>
          </a:graphicData>
        </a:graphic>
      </p:graphicFrame>
    </p:spTree>
    <p:extLst>
      <p:ext uri="{BB962C8B-B14F-4D97-AF65-F5344CB8AC3E}">
        <p14:creationId xmlns:p14="http://schemas.microsoft.com/office/powerpoint/2010/main" val="1912868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1899584" y="4299879"/>
            <a:ext cx="2719157" cy="2354630"/>
          </a:xfrm>
          <a:prstGeom prst="rect">
            <a:avLst/>
          </a:prstGeom>
        </p:spPr>
      </p:pic>
      <p:sp>
        <p:nvSpPr>
          <p:cNvPr id="11" name="object 11"/>
          <p:cNvSpPr txBox="1">
            <a:spLocks noGrp="1"/>
          </p:cNvSpPr>
          <p:nvPr>
            <p:ph type="title"/>
          </p:nvPr>
        </p:nvSpPr>
        <p:spPr>
          <a:xfrm>
            <a:off x="273803" y="1070652"/>
            <a:ext cx="11644393" cy="825867"/>
          </a:xfrm>
          <a:prstGeom prst="rect">
            <a:avLst/>
          </a:prstGeom>
        </p:spPr>
        <p:txBody>
          <a:bodyPr spcFirstLastPara="1" vert="horz" wrap="square" lIns="0" tIns="12700" rIns="0" bIns="0" rtlCol="0" anchor="ctr" anchorCtr="0">
            <a:spAutoFit/>
          </a:bodyPr>
          <a:lstStyle/>
          <a:p>
            <a:pPr marL="944220">
              <a:spcBef>
                <a:spcPts val="100"/>
              </a:spcBef>
            </a:pPr>
            <a:r>
              <a:rPr lang="en-US" kern="1200" dirty="0" err="1">
                <a:solidFill>
                  <a:schemeClr val="accent4">
                    <a:lumMod val="50000"/>
                  </a:schemeClr>
                </a:solidFill>
                <a:latin typeface="+mj-lt"/>
                <a:ea typeface="+mj-ea"/>
                <a:cs typeface="+mj-cs"/>
              </a:rPr>
              <a:t>Chương</a:t>
            </a:r>
            <a:r>
              <a:rPr lang="en-US" kern="1200" spc="-80" dirty="0">
                <a:solidFill>
                  <a:schemeClr val="accent4">
                    <a:lumMod val="50000"/>
                  </a:schemeClr>
                </a:solidFill>
                <a:latin typeface="+mj-lt"/>
                <a:ea typeface="+mj-ea"/>
                <a:cs typeface="+mj-cs"/>
              </a:rPr>
              <a:t> </a:t>
            </a:r>
            <a:r>
              <a:rPr lang="en-US" kern="1200" dirty="0" err="1">
                <a:solidFill>
                  <a:schemeClr val="accent4">
                    <a:lumMod val="50000"/>
                  </a:schemeClr>
                </a:solidFill>
                <a:latin typeface="+mj-lt"/>
                <a:ea typeface="+mj-ea"/>
                <a:cs typeface="+mj-cs"/>
              </a:rPr>
              <a:t>trình</a:t>
            </a:r>
            <a:r>
              <a:rPr lang="en-US" kern="1200" spc="-75" dirty="0">
                <a:solidFill>
                  <a:schemeClr val="accent4">
                    <a:lumMod val="50000"/>
                  </a:schemeClr>
                </a:solidFill>
                <a:latin typeface="+mj-lt"/>
                <a:ea typeface="+mj-ea"/>
                <a:cs typeface="+mj-cs"/>
              </a:rPr>
              <a:t> </a:t>
            </a:r>
            <a:r>
              <a:rPr lang="en-US" kern="1200" spc="-11" dirty="0">
                <a:solidFill>
                  <a:schemeClr val="accent4">
                    <a:lumMod val="50000"/>
                  </a:schemeClr>
                </a:solidFill>
                <a:latin typeface="+mj-lt"/>
                <a:ea typeface="+mj-ea"/>
                <a:cs typeface="+mj-cs"/>
              </a:rPr>
              <a:t>Water&lt;Less™</a:t>
            </a:r>
            <a:r>
              <a:rPr lang="en-US" kern="1200" spc="-75" dirty="0">
                <a:solidFill>
                  <a:schemeClr val="accent4">
                    <a:lumMod val="50000"/>
                  </a:schemeClr>
                </a:solidFill>
                <a:latin typeface="+mj-lt"/>
                <a:ea typeface="+mj-ea"/>
                <a:cs typeface="+mj-cs"/>
              </a:rPr>
              <a:t> </a:t>
            </a:r>
            <a:r>
              <a:rPr lang="en-US" kern="1200" dirty="0" err="1">
                <a:solidFill>
                  <a:schemeClr val="accent4">
                    <a:lumMod val="50000"/>
                  </a:schemeClr>
                </a:solidFill>
                <a:latin typeface="+mj-lt"/>
                <a:ea typeface="+mj-ea"/>
                <a:cs typeface="+mj-cs"/>
              </a:rPr>
              <a:t>của</a:t>
            </a:r>
            <a:r>
              <a:rPr lang="en-US" kern="1200" spc="-71" dirty="0">
                <a:solidFill>
                  <a:schemeClr val="accent4">
                    <a:lumMod val="50000"/>
                  </a:schemeClr>
                </a:solidFill>
                <a:latin typeface="+mj-lt"/>
                <a:ea typeface="+mj-ea"/>
                <a:cs typeface="+mj-cs"/>
              </a:rPr>
              <a:t> </a:t>
            </a:r>
            <a:r>
              <a:rPr lang="en-US" kern="1200" spc="-20" dirty="0">
                <a:solidFill>
                  <a:schemeClr val="accent4">
                    <a:lumMod val="50000"/>
                  </a:schemeClr>
                </a:solidFill>
                <a:latin typeface="+mj-lt"/>
                <a:ea typeface="+mj-ea"/>
                <a:cs typeface="+mj-cs"/>
              </a:rPr>
              <a:t>Levi </a:t>
            </a:r>
            <a:r>
              <a:rPr lang="en-US" kern="1200" dirty="0">
                <a:solidFill>
                  <a:schemeClr val="accent4">
                    <a:lumMod val="50000"/>
                  </a:schemeClr>
                </a:solidFill>
                <a:latin typeface="+mj-lt"/>
                <a:ea typeface="+mj-ea"/>
                <a:cs typeface="+mj-cs"/>
              </a:rPr>
              <a:t>Strauss</a:t>
            </a:r>
            <a:r>
              <a:rPr lang="en-US" kern="1200" spc="-45" dirty="0">
                <a:solidFill>
                  <a:schemeClr val="accent4">
                    <a:lumMod val="50000"/>
                  </a:schemeClr>
                </a:solidFill>
                <a:latin typeface="+mj-lt"/>
                <a:ea typeface="+mj-ea"/>
                <a:cs typeface="+mj-cs"/>
              </a:rPr>
              <a:t> </a:t>
            </a:r>
            <a:r>
              <a:rPr lang="en-US" kern="1200" dirty="0">
                <a:solidFill>
                  <a:schemeClr val="accent4">
                    <a:lumMod val="50000"/>
                  </a:schemeClr>
                </a:solidFill>
                <a:latin typeface="+mj-lt"/>
                <a:ea typeface="+mj-ea"/>
                <a:cs typeface="+mj-cs"/>
              </a:rPr>
              <a:t>&amp;</a:t>
            </a:r>
            <a:r>
              <a:rPr lang="en-US" kern="1200" spc="-40" dirty="0">
                <a:solidFill>
                  <a:schemeClr val="accent4">
                    <a:lumMod val="50000"/>
                  </a:schemeClr>
                </a:solidFill>
                <a:latin typeface="+mj-lt"/>
                <a:ea typeface="+mj-ea"/>
                <a:cs typeface="+mj-cs"/>
              </a:rPr>
              <a:t> </a:t>
            </a:r>
            <a:r>
              <a:rPr lang="en-US" kern="1200" spc="-25" dirty="0">
                <a:solidFill>
                  <a:schemeClr val="accent4">
                    <a:lumMod val="50000"/>
                  </a:schemeClr>
                </a:solidFill>
                <a:latin typeface="+mj-lt"/>
                <a:ea typeface="+mj-ea"/>
                <a:cs typeface="+mj-cs"/>
              </a:rPr>
              <a:t>Co.</a:t>
            </a:r>
            <a:br>
              <a:rPr lang="en-US" kern="1200" spc="-25" dirty="0">
                <a:solidFill>
                  <a:schemeClr val="accent4">
                    <a:lumMod val="50000"/>
                  </a:schemeClr>
                </a:solidFill>
                <a:latin typeface="+mj-lt"/>
                <a:ea typeface="+mj-ea"/>
                <a:cs typeface="+mj-cs"/>
              </a:rPr>
            </a:br>
            <a:r>
              <a:rPr sz="2400" dirty="0">
                <a:solidFill>
                  <a:schemeClr val="accent4">
                    <a:lumMod val="50000"/>
                  </a:schemeClr>
                </a:solidFill>
              </a:rPr>
              <a:t>Wash</a:t>
            </a:r>
            <a:r>
              <a:rPr sz="2400" spc="-80" dirty="0">
                <a:solidFill>
                  <a:schemeClr val="accent4">
                    <a:lumMod val="50000"/>
                  </a:schemeClr>
                </a:solidFill>
              </a:rPr>
              <a:t> </a:t>
            </a:r>
            <a:r>
              <a:rPr sz="2400" dirty="0">
                <a:solidFill>
                  <a:schemeClr val="accent4">
                    <a:lumMod val="50000"/>
                  </a:schemeClr>
                </a:solidFill>
              </a:rPr>
              <a:t>sản</a:t>
            </a:r>
            <a:r>
              <a:rPr sz="2400" spc="-75" dirty="0">
                <a:solidFill>
                  <a:schemeClr val="accent4">
                    <a:lumMod val="50000"/>
                  </a:schemeClr>
                </a:solidFill>
              </a:rPr>
              <a:t> </a:t>
            </a:r>
            <a:r>
              <a:rPr sz="2400" dirty="0">
                <a:solidFill>
                  <a:schemeClr val="accent4">
                    <a:lumMod val="50000"/>
                  </a:schemeClr>
                </a:solidFill>
              </a:rPr>
              <a:t>phẩm</a:t>
            </a:r>
            <a:r>
              <a:rPr sz="2400" spc="-85" dirty="0">
                <a:solidFill>
                  <a:schemeClr val="accent4">
                    <a:lumMod val="50000"/>
                  </a:schemeClr>
                </a:solidFill>
              </a:rPr>
              <a:t> </a:t>
            </a:r>
            <a:r>
              <a:rPr sz="2400" spc="-11" dirty="0">
                <a:solidFill>
                  <a:schemeClr val="accent4">
                    <a:lumMod val="50000"/>
                  </a:schemeClr>
                </a:solidFill>
              </a:rPr>
              <a:t>denim</a:t>
            </a:r>
          </a:p>
        </p:txBody>
      </p:sp>
      <p:grpSp>
        <p:nvGrpSpPr>
          <p:cNvPr id="12" name="object 12"/>
          <p:cNvGrpSpPr/>
          <p:nvPr/>
        </p:nvGrpSpPr>
        <p:grpSpPr>
          <a:xfrm>
            <a:off x="5943423" y="2141893"/>
            <a:ext cx="1261745" cy="767080"/>
            <a:chOff x="4419422" y="1587385"/>
            <a:chExt cx="1261745" cy="767080"/>
          </a:xfrm>
        </p:grpSpPr>
        <p:sp>
          <p:nvSpPr>
            <p:cNvPr id="13" name="object 13"/>
            <p:cNvSpPr/>
            <p:nvPr/>
          </p:nvSpPr>
          <p:spPr>
            <a:xfrm>
              <a:off x="4432122" y="1600085"/>
              <a:ext cx="1236345" cy="741680"/>
            </a:xfrm>
            <a:custGeom>
              <a:avLst/>
              <a:gdLst/>
              <a:ahLst/>
              <a:cxnLst/>
              <a:rect l="l" t="t" r="r" b="b"/>
              <a:pathLst>
                <a:path w="1236345" h="741680">
                  <a:moveTo>
                    <a:pt x="1161923" y="0"/>
                  </a:moveTo>
                  <a:lnTo>
                    <a:pt x="74155" y="0"/>
                  </a:lnTo>
                  <a:lnTo>
                    <a:pt x="45289" y="5827"/>
                  </a:lnTo>
                  <a:lnTo>
                    <a:pt x="21718" y="21720"/>
                  </a:lnTo>
                  <a:lnTo>
                    <a:pt x="5827" y="45294"/>
                  </a:lnTo>
                  <a:lnTo>
                    <a:pt x="0" y="74168"/>
                  </a:lnTo>
                  <a:lnTo>
                    <a:pt x="0" y="667486"/>
                  </a:lnTo>
                  <a:lnTo>
                    <a:pt x="5827" y="696354"/>
                  </a:lnTo>
                  <a:lnTo>
                    <a:pt x="21718" y="719929"/>
                  </a:lnTo>
                  <a:lnTo>
                    <a:pt x="45289" y="735825"/>
                  </a:lnTo>
                  <a:lnTo>
                    <a:pt x="74155" y="741654"/>
                  </a:lnTo>
                  <a:lnTo>
                    <a:pt x="1161923" y="741654"/>
                  </a:lnTo>
                  <a:lnTo>
                    <a:pt x="1190790" y="735825"/>
                  </a:lnTo>
                  <a:lnTo>
                    <a:pt x="1214366" y="719929"/>
                  </a:lnTo>
                  <a:lnTo>
                    <a:pt x="1230261" y="696354"/>
                  </a:lnTo>
                  <a:lnTo>
                    <a:pt x="1236090" y="667486"/>
                  </a:lnTo>
                  <a:lnTo>
                    <a:pt x="1236090" y="74168"/>
                  </a:lnTo>
                  <a:lnTo>
                    <a:pt x="1230261" y="45294"/>
                  </a:lnTo>
                  <a:lnTo>
                    <a:pt x="1214366" y="21720"/>
                  </a:lnTo>
                  <a:lnTo>
                    <a:pt x="1190790" y="5827"/>
                  </a:lnTo>
                  <a:lnTo>
                    <a:pt x="1161923" y="0"/>
                  </a:lnTo>
                  <a:close/>
                </a:path>
              </a:pathLst>
            </a:custGeom>
            <a:solidFill>
              <a:srgbClr val="599BD5"/>
            </a:solidFill>
          </p:spPr>
          <p:txBody>
            <a:bodyPr wrap="square" lIns="0" tIns="0" rIns="0" bIns="0" rtlCol="0"/>
            <a:lstStyle/>
            <a:p>
              <a:endParaRPr sz="1400"/>
            </a:p>
          </p:txBody>
        </p:sp>
        <p:sp>
          <p:nvSpPr>
            <p:cNvPr id="14" name="object 14"/>
            <p:cNvSpPr/>
            <p:nvPr/>
          </p:nvSpPr>
          <p:spPr>
            <a:xfrm>
              <a:off x="4432122" y="1600085"/>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15" name="object 15"/>
          <p:cNvSpPr txBox="1"/>
          <p:nvPr/>
        </p:nvSpPr>
        <p:spPr>
          <a:xfrm>
            <a:off x="6300316" y="2390930"/>
            <a:ext cx="548640"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Giũ</a:t>
            </a:r>
            <a:r>
              <a:rPr sz="1400" spc="-25" dirty="0">
                <a:solidFill>
                  <a:srgbClr val="FFFFFF"/>
                </a:solidFill>
              </a:rPr>
              <a:t> hồ</a:t>
            </a:r>
            <a:endParaRPr sz="1400"/>
          </a:p>
        </p:txBody>
      </p:sp>
      <p:sp>
        <p:nvSpPr>
          <p:cNvPr id="16" name="object 16"/>
          <p:cNvSpPr/>
          <p:nvPr/>
        </p:nvSpPr>
        <p:spPr>
          <a:xfrm>
            <a:off x="7300989" y="2372145"/>
            <a:ext cx="262255" cy="306705"/>
          </a:xfrm>
          <a:custGeom>
            <a:avLst/>
            <a:gdLst/>
            <a:ahLst/>
            <a:cxnLst/>
            <a:rect l="l" t="t" r="r" b="b"/>
            <a:pathLst>
              <a:path w="262254" h="306705">
                <a:moveTo>
                  <a:pt x="131025" y="0"/>
                </a:moveTo>
                <a:lnTo>
                  <a:pt x="131025" y="61302"/>
                </a:lnTo>
                <a:lnTo>
                  <a:pt x="0" y="61302"/>
                </a:lnTo>
                <a:lnTo>
                  <a:pt x="0" y="245237"/>
                </a:lnTo>
                <a:lnTo>
                  <a:pt x="131025" y="245237"/>
                </a:lnTo>
                <a:lnTo>
                  <a:pt x="131025" y="306552"/>
                </a:lnTo>
                <a:lnTo>
                  <a:pt x="262039" y="153276"/>
                </a:lnTo>
                <a:lnTo>
                  <a:pt x="131025" y="0"/>
                </a:lnTo>
                <a:close/>
              </a:path>
            </a:pathLst>
          </a:custGeom>
          <a:solidFill>
            <a:srgbClr val="599BD5"/>
          </a:solidFill>
        </p:spPr>
        <p:txBody>
          <a:bodyPr wrap="square" lIns="0" tIns="0" rIns="0" bIns="0" rtlCol="0"/>
          <a:lstStyle/>
          <a:p>
            <a:endParaRPr sz="1400"/>
          </a:p>
        </p:txBody>
      </p:sp>
      <p:grpSp>
        <p:nvGrpSpPr>
          <p:cNvPr id="17" name="object 17"/>
          <p:cNvGrpSpPr/>
          <p:nvPr/>
        </p:nvGrpSpPr>
        <p:grpSpPr>
          <a:xfrm>
            <a:off x="7673949" y="2141893"/>
            <a:ext cx="1261745" cy="767080"/>
            <a:chOff x="6149949" y="1587385"/>
            <a:chExt cx="1261745" cy="767080"/>
          </a:xfrm>
        </p:grpSpPr>
        <p:sp>
          <p:nvSpPr>
            <p:cNvPr id="18" name="object 18"/>
            <p:cNvSpPr/>
            <p:nvPr/>
          </p:nvSpPr>
          <p:spPr>
            <a:xfrm>
              <a:off x="6162649" y="1600085"/>
              <a:ext cx="1236345" cy="741680"/>
            </a:xfrm>
            <a:custGeom>
              <a:avLst/>
              <a:gdLst/>
              <a:ahLst/>
              <a:cxnLst/>
              <a:rect l="l" t="t" r="r" b="b"/>
              <a:pathLst>
                <a:path w="1236345" h="741680">
                  <a:moveTo>
                    <a:pt x="1161923" y="0"/>
                  </a:moveTo>
                  <a:lnTo>
                    <a:pt x="74155" y="0"/>
                  </a:lnTo>
                  <a:lnTo>
                    <a:pt x="45289" y="5827"/>
                  </a:lnTo>
                  <a:lnTo>
                    <a:pt x="21718" y="21720"/>
                  </a:lnTo>
                  <a:lnTo>
                    <a:pt x="5827" y="45294"/>
                  </a:lnTo>
                  <a:lnTo>
                    <a:pt x="0" y="74168"/>
                  </a:lnTo>
                  <a:lnTo>
                    <a:pt x="0" y="667486"/>
                  </a:lnTo>
                  <a:lnTo>
                    <a:pt x="5827" y="696354"/>
                  </a:lnTo>
                  <a:lnTo>
                    <a:pt x="21718" y="719929"/>
                  </a:lnTo>
                  <a:lnTo>
                    <a:pt x="45289" y="735825"/>
                  </a:lnTo>
                  <a:lnTo>
                    <a:pt x="74155" y="741654"/>
                  </a:lnTo>
                  <a:lnTo>
                    <a:pt x="1161923" y="741654"/>
                  </a:lnTo>
                  <a:lnTo>
                    <a:pt x="1190788" y="735825"/>
                  </a:lnTo>
                  <a:lnTo>
                    <a:pt x="1214359" y="719929"/>
                  </a:lnTo>
                  <a:lnTo>
                    <a:pt x="1230251" y="696354"/>
                  </a:lnTo>
                  <a:lnTo>
                    <a:pt x="1236078" y="667486"/>
                  </a:lnTo>
                  <a:lnTo>
                    <a:pt x="1236078" y="74168"/>
                  </a:lnTo>
                  <a:lnTo>
                    <a:pt x="1230251" y="45294"/>
                  </a:lnTo>
                  <a:lnTo>
                    <a:pt x="1214359" y="21720"/>
                  </a:lnTo>
                  <a:lnTo>
                    <a:pt x="1190788" y="5827"/>
                  </a:lnTo>
                  <a:lnTo>
                    <a:pt x="1161923" y="0"/>
                  </a:lnTo>
                  <a:close/>
                </a:path>
              </a:pathLst>
            </a:custGeom>
            <a:solidFill>
              <a:srgbClr val="56ABD1"/>
            </a:solidFill>
          </p:spPr>
          <p:txBody>
            <a:bodyPr wrap="square" lIns="0" tIns="0" rIns="0" bIns="0" rtlCol="0"/>
            <a:lstStyle/>
            <a:p>
              <a:endParaRPr sz="1400"/>
            </a:p>
          </p:txBody>
        </p:sp>
        <p:sp>
          <p:nvSpPr>
            <p:cNvPr id="19" name="object 19"/>
            <p:cNvSpPr/>
            <p:nvPr/>
          </p:nvSpPr>
          <p:spPr>
            <a:xfrm>
              <a:off x="6162649" y="1600085"/>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20" name="object 20"/>
          <p:cNvSpPr txBox="1"/>
          <p:nvPr/>
        </p:nvSpPr>
        <p:spPr>
          <a:xfrm>
            <a:off x="7957018" y="2390930"/>
            <a:ext cx="695960"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Giặt</a:t>
            </a:r>
            <a:r>
              <a:rPr sz="1400" spc="-25" dirty="0">
                <a:solidFill>
                  <a:srgbClr val="FFFFFF"/>
                </a:solidFill>
              </a:rPr>
              <a:t> nhẹ</a:t>
            </a:r>
            <a:endParaRPr sz="1400"/>
          </a:p>
        </p:txBody>
      </p:sp>
      <p:sp>
        <p:nvSpPr>
          <p:cNvPr id="21" name="object 21"/>
          <p:cNvSpPr/>
          <p:nvPr/>
        </p:nvSpPr>
        <p:spPr>
          <a:xfrm>
            <a:off x="9031504" y="2372145"/>
            <a:ext cx="262255" cy="306705"/>
          </a:xfrm>
          <a:custGeom>
            <a:avLst/>
            <a:gdLst/>
            <a:ahLst/>
            <a:cxnLst/>
            <a:rect l="l" t="t" r="r" b="b"/>
            <a:pathLst>
              <a:path w="262254" h="306705">
                <a:moveTo>
                  <a:pt x="131025" y="0"/>
                </a:moveTo>
                <a:lnTo>
                  <a:pt x="131025" y="61302"/>
                </a:lnTo>
                <a:lnTo>
                  <a:pt x="0" y="61302"/>
                </a:lnTo>
                <a:lnTo>
                  <a:pt x="0" y="245237"/>
                </a:lnTo>
                <a:lnTo>
                  <a:pt x="131025" y="245237"/>
                </a:lnTo>
                <a:lnTo>
                  <a:pt x="131025" y="306552"/>
                </a:lnTo>
                <a:lnTo>
                  <a:pt x="262051" y="153276"/>
                </a:lnTo>
                <a:lnTo>
                  <a:pt x="131025" y="0"/>
                </a:lnTo>
                <a:close/>
              </a:path>
            </a:pathLst>
          </a:custGeom>
          <a:solidFill>
            <a:srgbClr val="56ADD1"/>
          </a:solidFill>
        </p:spPr>
        <p:txBody>
          <a:bodyPr wrap="square" lIns="0" tIns="0" rIns="0" bIns="0" rtlCol="0"/>
          <a:lstStyle/>
          <a:p>
            <a:endParaRPr sz="1400"/>
          </a:p>
        </p:txBody>
      </p:sp>
      <p:grpSp>
        <p:nvGrpSpPr>
          <p:cNvPr id="22" name="object 22"/>
          <p:cNvGrpSpPr/>
          <p:nvPr/>
        </p:nvGrpSpPr>
        <p:grpSpPr>
          <a:xfrm>
            <a:off x="9404464" y="2141893"/>
            <a:ext cx="1261745" cy="767080"/>
            <a:chOff x="7880463" y="1587385"/>
            <a:chExt cx="1261745" cy="767080"/>
          </a:xfrm>
        </p:grpSpPr>
        <p:sp>
          <p:nvSpPr>
            <p:cNvPr id="23" name="object 23"/>
            <p:cNvSpPr/>
            <p:nvPr/>
          </p:nvSpPr>
          <p:spPr>
            <a:xfrm>
              <a:off x="7893163" y="1600085"/>
              <a:ext cx="1236345" cy="741680"/>
            </a:xfrm>
            <a:custGeom>
              <a:avLst/>
              <a:gdLst/>
              <a:ahLst/>
              <a:cxnLst/>
              <a:rect l="l" t="t" r="r" b="b"/>
              <a:pathLst>
                <a:path w="1236345" h="741680">
                  <a:moveTo>
                    <a:pt x="1161923" y="0"/>
                  </a:moveTo>
                  <a:lnTo>
                    <a:pt x="74168" y="0"/>
                  </a:lnTo>
                  <a:lnTo>
                    <a:pt x="45300" y="5827"/>
                  </a:lnTo>
                  <a:lnTo>
                    <a:pt x="21724" y="21720"/>
                  </a:lnTo>
                  <a:lnTo>
                    <a:pt x="5829" y="45294"/>
                  </a:lnTo>
                  <a:lnTo>
                    <a:pt x="0" y="74168"/>
                  </a:lnTo>
                  <a:lnTo>
                    <a:pt x="0" y="667486"/>
                  </a:lnTo>
                  <a:lnTo>
                    <a:pt x="5829" y="696354"/>
                  </a:lnTo>
                  <a:lnTo>
                    <a:pt x="21724" y="719929"/>
                  </a:lnTo>
                  <a:lnTo>
                    <a:pt x="45300" y="735825"/>
                  </a:lnTo>
                  <a:lnTo>
                    <a:pt x="74168" y="741654"/>
                  </a:lnTo>
                  <a:lnTo>
                    <a:pt x="1161923" y="741654"/>
                  </a:lnTo>
                  <a:lnTo>
                    <a:pt x="1190796" y="735825"/>
                  </a:lnTo>
                  <a:lnTo>
                    <a:pt x="1214370" y="719929"/>
                  </a:lnTo>
                  <a:lnTo>
                    <a:pt x="1230263" y="696354"/>
                  </a:lnTo>
                  <a:lnTo>
                    <a:pt x="1236091" y="667486"/>
                  </a:lnTo>
                  <a:lnTo>
                    <a:pt x="1236091" y="74168"/>
                  </a:lnTo>
                  <a:lnTo>
                    <a:pt x="1230263" y="45294"/>
                  </a:lnTo>
                  <a:lnTo>
                    <a:pt x="1214370" y="21720"/>
                  </a:lnTo>
                  <a:lnTo>
                    <a:pt x="1190796" y="5827"/>
                  </a:lnTo>
                  <a:lnTo>
                    <a:pt x="1161923" y="0"/>
                  </a:lnTo>
                  <a:close/>
                </a:path>
              </a:pathLst>
            </a:custGeom>
            <a:solidFill>
              <a:srgbClr val="54BDCE"/>
            </a:solidFill>
          </p:spPr>
          <p:txBody>
            <a:bodyPr wrap="square" lIns="0" tIns="0" rIns="0" bIns="0" rtlCol="0"/>
            <a:lstStyle/>
            <a:p>
              <a:endParaRPr sz="1400"/>
            </a:p>
          </p:txBody>
        </p:sp>
        <p:sp>
          <p:nvSpPr>
            <p:cNvPr id="24" name="object 24"/>
            <p:cNvSpPr/>
            <p:nvPr/>
          </p:nvSpPr>
          <p:spPr>
            <a:xfrm>
              <a:off x="7893163" y="1600085"/>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25" name="object 25"/>
          <p:cNvSpPr txBox="1"/>
          <p:nvPr/>
        </p:nvSpPr>
        <p:spPr>
          <a:xfrm>
            <a:off x="9648658" y="2390930"/>
            <a:ext cx="773431"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Tẩy</a:t>
            </a:r>
            <a:r>
              <a:rPr sz="1400" spc="-31" dirty="0">
                <a:solidFill>
                  <a:srgbClr val="FFFFFF"/>
                </a:solidFill>
              </a:rPr>
              <a:t> </a:t>
            </a:r>
            <a:r>
              <a:rPr sz="1400" spc="-11" dirty="0">
                <a:solidFill>
                  <a:srgbClr val="FFFFFF"/>
                </a:solidFill>
              </a:rPr>
              <a:t>trắng</a:t>
            </a:r>
            <a:endParaRPr sz="1400"/>
          </a:p>
        </p:txBody>
      </p:sp>
      <p:sp>
        <p:nvSpPr>
          <p:cNvPr id="26" name="object 26"/>
          <p:cNvSpPr/>
          <p:nvPr/>
        </p:nvSpPr>
        <p:spPr>
          <a:xfrm>
            <a:off x="9881933" y="3005025"/>
            <a:ext cx="306705" cy="262255"/>
          </a:xfrm>
          <a:custGeom>
            <a:avLst/>
            <a:gdLst/>
            <a:ahLst/>
            <a:cxnLst/>
            <a:rect l="l" t="t" r="r" b="b"/>
            <a:pathLst>
              <a:path w="306704" h="262255">
                <a:moveTo>
                  <a:pt x="245249" y="0"/>
                </a:moveTo>
                <a:lnTo>
                  <a:pt x="61315" y="0"/>
                </a:lnTo>
                <a:lnTo>
                  <a:pt x="61315" y="131025"/>
                </a:lnTo>
                <a:lnTo>
                  <a:pt x="0" y="131025"/>
                </a:lnTo>
                <a:lnTo>
                  <a:pt x="153276" y="262051"/>
                </a:lnTo>
                <a:lnTo>
                  <a:pt x="306552" y="131025"/>
                </a:lnTo>
                <a:lnTo>
                  <a:pt x="245249" y="131025"/>
                </a:lnTo>
                <a:lnTo>
                  <a:pt x="245249" y="0"/>
                </a:lnTo>
                <a:close/>
              </a:path>
            </a:pathLst>
          </a:custGeom>
          <a:solidFill>
            <a:srgbClr val="53C1CE"/>
          </a:solidFill>
        </p:spPr>
        <p:txBody>
          <a:bodyPr wrap="square" lIns="0" tIns="0" rIns="0" bIns="0" rtlCol="0"/>
          <a:lstStyle/>
          <a:p>
            <a:endParaRPr sz="1400"/>
          </a:p>
        </p:txBody>
      </p:sp>
      <p:grpSp>
        <p:nvGrpSpPr>
          <p:cNvPr id="27" name="object 27"/>
          <p:cNvGrpSpPr/>
          <p:nvPr/>
        </p:nvGrpSpPr>
        <p:grpSpPr>
          <a:xfrm>
            <a:off x="9404464" y="3377984"/>
            <a:ext cx="1261745" cy="767080"/>
            <a:chOff x="7880463" y="2823476"/>
            <a:chExt cx="1261745" cy="767080"/>
          </a:xfrm>
        </p:grpSpPr>
        <p:sp>
          <p:nvSpPr>
            <p:cNvPr id="28" name="object 28"/>
            <p:cNvSpPr/>
            <p:nvPr/>
          </p:nvSpPr>
          <p:spPr>
            <a:xfrm>
              <a:off x="7893163" y="2836176"/>
              <a:ext cx="1236345" cy="741680"/>
            </a:xfrm>
            <a:custGeom>
              <a:avLst/>
              <a:gdLst/>
              <a:ahLst/>
              <a:cxnLst/>
              <a:rect l="l" t="t" r="r" b="b"/>
              <a:pathLst>
                <a:path w="1236345" h="741679">
                  <a:moveTo>
                    <a:pt x="1161923" y="0"/>
                  </a:moveTo>
                  <a:lnTo>
                    <a:pt x="74168" y="0"/>
                  </a:lnTo>
                  <a:lnTo>
                    <a:pt x="45300" y="5827"/>
                  </a:lnTo>
                  <a:lnTo>
                    <a:pt x="21724" y="21718"/>
                  </a:lnTo>
                  <a:lnTo>
                    <a:pt x="5829" y="45289"/>
                  </a:lnTo>
                  <a:lnTo>
                    <a:pt x="0" y="74155"/>
                  </a:lnTo>
                  <a:lnTo>
                    <a:pt x="0" y="667486"/>
                  </a:lnTo>
                  <a:lnTo>
                    <a:pt x="5829" y="696354"/>
                  </a:lnTo>
                  <a:lnTo>
                    <a:pt x="21724" y="719929"/>
                  </a:lnTo>
                  <a:lnTo>
                    <a:pt x="45300" y="735825"/>
                  </a:lnTo>
                  <a:lnTo>
                    <a:pt x="74168" y="741654"/>
                  </a:lnTo>
                  <a:lnTo>
                    <a:pt x="1161923" y="741654"/>
                  </a:lnTo>
                  <a:lnTo>
                    <a:pt x="1190796" y="735825"/>
                  </a:lnTo>
                  <a:lnTo>
                    <a:pt x="1214370" y="719929"/>
                  </a:lnTo>
                  <a:lnTo>
                    <a:pt x="1230263" y="696354"/>
                  </a:lnTo>
                  <a:lnTo>
                    <a:pt x="1236091" y="667486"/>
                  </a:lnTo>
                  <a:lnTo>
                    <a:pt x="1236091" y="74155"/>
                  </a:lnTo>
                  <a:lnTo>
                    <a:pt x="1230263" y="45289"/>
                  </a:lnTo>
                  <a:lnTo>
                    <a:pt x="1214370" y="21718"/>
                  </a:lnTo>
                  <a:lnTo>
                    <a:pt x="1190796" y="5827"/>
                  </a:lnTo>
                  <a:lnTo>
                    <a:pt x="1161923" y="0"/>
                  </a:lnTo>
                  <a:close/>
                </a:path>
              </a:pathLst>
            </a:custGeom>
            <a:solidFill>
              <a:srgbClr val="51CCC6"/>
            </a:solidFill>
          </p:spPr>
          <p:txBody>
            <a:bodyPr wrap="square" lIns="0" tIns="0" rIns="0" bIns="0" rtlCol="0"/>
            <a:lstStyle/>
            <a:p>
              <a:endParaRPr sz="1400"/>
            </a:p>
          </p:txBody>
        </p:sp>
        <p:sp>
          <p:nvSpPr>
            <p:cNvPr id="29" name="object 29"/>
            <p:cNvSpPr/>
            <p:nvPr/>
          </p:nvSpPr>
          <p:spPr>
            <a:xfrm>
              <a:off x="7893163" y="283617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30" name="object 30"/>
          <p:cNvSpPr txBox="1"/>
          <p:nvPr/>
        </p:nvSpPr>
        <p:spPr>
          <a:xfrm>
            <a:off x="9622460" y="3628418"/>
            <a:ext cx="826135"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Trung</a:t>
            </a:r>
            <a:r>
              <a:rPr sz="1400" spc="-85" dirty="0">
                <a:solidFill>
                  <a:srgbClr val="FFFFFF"/>
                </a:solidFill>
              </a:rPr>
              <a:t> </a:t>
            </a:r>
            <a:r>
              <a:rPr sz="1400" spc="-25" dirty="0">
                <a:solidFill>
                  <a:srgbClr val="FFFFFF"/>
                </a:solidFill>
              </a:rPr>
              <a:t>hòa</a:t>
            </a:r>
            <a:endParaRPr sz="1400"/>
          </a:p>
        </p:txBody>
      </p:sp>
      <p:sp>
        <p:nvSpPr>
          <p:cNvPr id="31" name="object 31"/>
          <p:cNvSpPr/>
          <p:nvPr/>
        </p:nvSpPr>
        <p:spPr>
          <a:xfrm>
            <a:off x="9046337" y="3608237"/>
            <a:ext cx="262255" cy="306705"/>
          </a:xfrm>
          <a:custGeom>
            <a:avLst/>
            <a:gdLst/>
            <a:ahLst/>
            <a:cxnLst/>
            <a:rect l="l" t="t" r="r" b="b"/>
            <a:pathLst>
              <a:path w="262254" h="306704">
                <a:moveTo>
                  <a:pt x="131025" y="0"/>
                </a:moveTo>
                <a:lnTo>
                  <a:pt x="0" y="153276"/>
                </a:lnTo>
                <a:lnTo>
                  <a:pt x="131025" y="306552"/>
                </a:lnTo>
                <a:lnTo>
                  <a:pt x="131025" y="245237"/>
                </a:lnTo>
                <a:lnTo>
                  <a:pt x="262051" y="245237"/>
                </a:lnTo>
                <a:lnTo>
                  <a:pt x="262051" y="61302"/>
                </a:lnTo>
                <a:lnTo>
                  <a:pt x="131025" y="61302"/>
                </a:lnTo>
                <a:lnTo>
                  <a:pt x="131025" y="0"/>
                </a:lnTo>
                <a:close/>
              </a:path>
            </a:pathLst>
          </a:custGeom>
          <a:solidFill>
            <a:srgbClr val="51CABF"/>
          </a:solidFill>
        </p:spPr>
        <p:txBody>
          <a:bodyPr wrap="square" lIns="0" tIns="0" rIns="0" bIns="0" rtlCol="0"/>
          <a:lstStyle/>
          <a:p>
            <a:endParaRPr sz="1400"/>
          </a:p>
        </p:txBody>
      </p:sp>
      <p:grpSp>
        <p:nvGrpSpPr>
          <p:cNvPr id="32" name="object 32"/>
          <p:cNvGrpSpPr/>
          <p:nvPr/>
        </p:nvGrpSpPr>
        <p:grpSpPr>
          <a:xfrm>
            <a:off x="7673949" y="3377984"/>
            <a:ext cx="1261745" cy="767080"/>
            <a:chOff x="6149949" y="2823476"/>
            <a:chExt cx="1261745" cy="767080"/>
          </a:xfrm>
        </p:grpSpPr>
        <p:sp>
          <p:nvSpPr>
            <p:cNvPr id="33" name="object 33"/>
            <p:cNvSpPr/>
            <p:nvPr/>
          </p:nvSpPr>
          <p:spPr>
            <a:xfrm>
              <a:off x="6162649" y="2836176"/>
              <a:ext cx="1236345" cy="741680"/>
            </a:xfrm>
            <a:custGeom>
              <a:avLst/>
              <a:gdLst/>
              <a:ahLst/>
              <a:cxnLst/>
              <a:rect l="l" t="t" r="r" b="b"/>
              <a:pathLst>
                <a:path w="1236345" h="741679">
                  <a:moveTo>
                    <a:pt x="1161923" y="0"/>
                  </a:moveTo>
                  <a:lnTo>
                    <a:pt x="74155" y="0"/>
                  </a:lnTo>
                  <a:lnTo>
                    <a:pt x="45289" y="5827"/>
                  </a:lnTo>
                  <a:lnTo>
                    <a:pt x="21718" y="21718"/>
                  </a:lnTo>
                  <a:lnTo>
                    <a:pt x="5827" y="45289"/>
                  </a:lnTo>
                  <a:lnTo>
                    <a:pt x="0" y="74155"/>
                  </a:lnTo>
                  <a:lnTo>
                    <a:pt x="0" y="667486"/>
                  </a:lnTo>
                  <a:lnTo>
                    <a:pt x="5827" y="696354"/>
                  </a:lnTo>
                  <a:lnTo>
                    <a:pt x="21718" y="719929"/>
                  </a:lnTo>
                  <a:lnTo>
                    <a:pt x="45289" y="735825"/>
                  </a:lnTo>
                  <a:lnTo>
                    <a:pt x="74155" y="741654"/>
                  </a:lnTo>
                  <a:lnTo>
                    <a:pt x="1161923" y="741654"/>
                  </a:lnTo>
                  <a:lnTo>
                    <a:pt x="1190788" y="735825"/>
                  </a:lnTo>
                  <a:lnTo>
                    <a:pt x="1214359" y="719929"/>
                  </a:lnTo>
                  <a:lnTo>
                    <a:pt x="1230251" y="696354"/>
                  </a:lnTo>
                  <a:lnTo>
                    <a:pt x="1236078" y="667486"/>
                  </a:lnTo>
                  <a:lnTo>
                    <a:pt x="1236078" y="74155"/>
                  </a:lnTo>
                  <a:lnTo>
                    <a:pt x="1230251" y="45289"/>
                  </a:lnTo>
                  <a:lnTo>
                    <a:pt x="1214359" y="21718"/>
                  </a:lnTo>
                  <a:lnTo>
                    <a:pt x="1190788" y="5827"/>
                  </a:lnTo>
                  <a:lnTo>
                    <a:pt x="1161923" y="0"/>
                  </a:lnTo>
                  <a:close/>
                </a:path>
              </a:pathLst>
            </a:custGeom>
            <a:solidFill>
              <a:srgbClr val="4FC8AF"/>
            </a:solidFill>
          </p:spPr>
          <p:txBody>
            <a:bodyPr wrap="square" lIns="0" tIns="0" rIns="0" bIns="0" rtlCol="0"/>
            <a:lstStyle/>
            <a:p>
              <a:endParaRPr sz="1400"/>
            </a:p>
          </p:txBody>
        </p:sp>
        <p:sp>
          <p:nvSpPr>
            <p:cNvPr id="34" name="object 34"/>
            <p:cNvSpPr/>
            <p:nvPr/>
          </p:nvSpPr>
          <p:spPr>
            <a:xfrm>
              <a:off x="6162649" y="283617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35" name="object 35"/>
          <p:cNvSpPr txBox="1"/>
          <p:nvPr/>
        </p:nvSpPr>
        <p:spPr>
          <a:xfrm>
            <a:off x="7798269" y="3530880"/>
            <a:ext cx="1013460" cy="421911"/>
          </a:xfrm>
          <a:prstGeom prst="rect">
            <a:avLst/>
          </a:prstGeom>
        </p:spPr>
        <p:txBody>
          <a:bodyPr vert="horz" wrap="square" lIns="0" tIns="36831" rIns="0" bIns="0" rtlCol="0">
            <a:spAutoFit/>
          </a:bodyPr>
          <a:lstStyle/>
          <a:p>
            <a:pPr marL="156841" marR="5080" indent="-144776">
              <a:lnSpc>
                <a:spcPts val="1511"/>
              </a:lnSpc>
              <a:spcBef>
                <a:spcPts val="289"/>
              </a:spcBef>
            </a:pPr>
            <a:r>
              <a:rPr sz="1400" dirty="0">
                <a:solidFill>
                  <a:srgbClr val="FFFFFF"/>
                </a:solidFill>
              </a:rPr>
              <a:t>Wash</a:t>
            </a:r>
            <a:r>
              <a:rPr sz="1400" spc="-51" dirty="0">
                <a:solidFill>
                  <a:srgbClr val="FFFFFF"/>
                </a:solidFill>
              </a:rPr>
              <a:t> </a:t>
            </a:r>
            <a:r>
              <a:rPr sz="1400" dirty="0">
                <a:solidFill>
                  <a:srgbClr val="FFFFFF"/>
                </a:solidFill>
              </a:rPr>
              <a:t>với</a:t>
            </a:r>
            <a:r>
              <a:rPr sz="1400" spc="-45" dirty="0">
                <a:solidFill>
                  <a:srgbClr val="FFFFFF"/>
                </a:solidFill>
              </a:rPr>
              <a:t> </a:t>
            </a:r>
            <a:r>
              <a:rPr sz="1400" spc="-25" dirty="0">
                <a:solidFill>
                  <a:srgbClr val="FFFFFF"/>
                </a:solidFill>
              </a:rPr>
              <a:t>đá </a:t>
            </a:r>
            <a:r>
              <a:rPr sz="1400" dirty="0">
                <a:solidFill>
                  <a:srgbClr val="FFFFFF"/>
                </a:solidFill>
              </a:rPr>
              <a:t>bọt</a:t>
            </a:r>
            <a:r>
              <a:rPr sz="1400" spc="-25" dirty="0">
                <a:solidFill>
                  <a:srgbClr val="FFFFFF"/>
                </a:solidFill>
              </a:rPr>
              <a:t> </a:t>
            </a:r>
            <a:r>
              <a:rPr sz="1400" spc="-11" dirty="0">
                <a:solidFill>
                  <a:srgbClr val="FFFFFF"/>
                </a:solidFill>
              </a:rPr>
              <a:t>(mài)</a:t>
            </a:r>
            <a:endParaRPr sz="1400"/>
          </a:p>
        </p:txBody>
      </p:sp>
      <p:sp>
        <p:nvSpPr>
          <p:cNvPr id="36" name="object 36"/>
          <p:cNvSpPr/>
          <p:nvPr/>
        </p:nvSpPr>
        <p:spPr>
          <a:xfrm>
            <a:off x="7315822" y="3608237"/>
            <a:ext cx="262255" cy="306705"/>
          </a:xfrm>
          <a:custGeom>
            <a:avLst/>
            <a:gdLst/>
            <a:ahLst/>
            <a:cxnLst/>
            <a:rect l="l" t="t" r="r" b="b"/>
            <a:pathLst>
              <a:path w="262254" h="306704">
                <a:moveTo>
                  <a:pt x="131025" y="0"/>
                </a:moveTo>
                <a:lnTo>
                  <a:pt x="0" y="153276"/>
                </a:lnTo>
                <a:lnTo>
                  <a:pt x="131025" y="306552"/>
                </a:lnTo>
                <a:lnTo>
                  <a:pt x="131025" y="245237"/>
                </a:lnTo>
                <a:lnTo>
                  <a:pt x="262039" y="245237"/>
                </a:lnTo>
                <a:lnTo>
                  <a:pt x="262039" y="61302"/>
                </a:lnTo>
                <a:lnTo>
                  <a:pt x="131025" y="61302"/>
                </a:lnTo>
                <a:lnTo>
                  <a:pt x="131025" y="0"/>
                </a:lnTo>
                <a:close/>
              </a:path>
            </a:pathLst>
          </a:custGeom>
          <a:solidFill>
            <a:srgbClr val="4EC7A5"/>
          </a:solidFill>
        </p:spPr>
        <p:txBody>
          <a:bodyPr wrap="square" lIns="0" tIns="0" rIns="0" bIns="0" rtlCol="0"/>
          <a:lstStyle/>
          <a:p>
            <a:endParaRPr sz="1400"/>
          </a:p>
        </p:txBody>
      </p:sp>
      <p:grpSp>
        <p:nvGrpSpPr>
          <p:cNvPr id="37" name="object 37"/>
          <p:cNvGrpSpPr/>
          <p:nvPr/>
        </p:nvGrpSpPr>
        <p:grpSpPr>
          <a:xfrm>
            <a:off x="5943423" y="3377984"/>
            <a:ext cx="1261745" cy="767080"/>
            <a:chOff x="4419422" y="2823476"/>
            <a:chExt cx="1261745" cy="767080"/>
          </a:xfrm>
        </p:grpSpPr>
        <p:sp>
          <p:nvSpPr>
            <p:cNvPr id="38" name="object 38"/>
            <p:cNvSpPr/>
            <p:nvPr/>
          </p:nvSpPr>
          <p:spPr>
            <a:xfrm>
              <a:off x="4432122" y="2836176"/>
              <a:ext cx="1236345" cy="741680"/>
            </a:xfrm>
            <a:custGeom>
              <a:avLst/>
              <a:gdLst/>
              <a:ahLst/>
              <a:cxnLst/>
              <a:rect l="l" t="t" r="r" b="b"/>
              <a:pathLst>
                <a:path w="1236345" h="741679">
                  <a:moveTo>
                    <a:pt x="1161923" y="0"/>
                  </a:moveTo>
                  <a:lnTo>
                    <a:pt x="74155" y="0"/>
                  </a:lnTo>
                  <a:lnTo>
                    <a:pt x="45289" y="5827"/>
                  </a:lnTo>
                  <a:lnTo>
                    <a:pt x="21718" y="21718"/>
                  </a:lnTo>
                  <a:lnTo>
                    <a:pt x="5827" y="45289"/>
                  </a:lnTo>
                  <a:lnTo>
                    <a:pt x="0" y="74155"/>
                  </a:lnTo>
                  <a:lnTo>
                    <a:pt x="0" y="667486"/>
                  </a:lnTo>
                  <a:lnTo>
                    <a:pt x="5827" y="696354"/>
                  </a:lnTo>
                  <a:lnTo>
                    <a:pt x="21718" y="719929"/>
                  </a:lnTo>
                  <a:lnTo>
                    <a:pt x="45289" y="735825"/>
                  </a:lnTo>
                  <a:lnTo>
                    <a:pt x="74155" y="741654"/>
                  </a:lnTo>
                  <a:lnTo>
                    <a:pt x="1161923" y="741654"/>
                  </a:lnTo>
                  <a:lnTo>
                    <a:pt x="1190790" y="735825"/>
                  </a:lnTo>
                  <a:lnTo>
                    <a:pt x="1214366" y="719929"/>
                  </a:lnTo>
                  <a:lnTo>
                    <a:pt x="1230261" y="696354"/>
                  </a:lnTo>
                  <a:lnTo>
                    <a:pt x="1236090" y="667486"/>
                  </a:lnTo>
                  <a:lnTo>
                    <a:pt x="1236090" y="74155"/>
                  </a:lnTo>
                  <a:lnTo>
                    <a:pt x="1230261" y="45289"/>
                  </a:lnTo>
                  <a:lnTo>
                    <a:pt x="1214366" y="21718"/>
                  </a:lnTo>
                  <a:lnTo>
                    <a:pt x="1190790" y="5827"/>
                  </a:lnTo>
                  <a:lnTo>
                    <a:pt x="1161923" y="0"/>
                  </a:lnTo>
                  <a:close/>
                </a:path>
              </a:pathLst>
            </a:custGeom>
            <a:solidFill>
              <a:srgbClr val="4DC598"/>
            </a:solidFill>
          </p:spPr>
          <p:txBody>
            <a:bodyPr wrap="square" lIns="0" tIns="0" rIns="0" bIns="0" rtlCol="0"/>
            <a:lstStyle/>
            <a:p>
              <a:endParaRPr sz="1400"/>
            </a:p>
          </p:txBody>
        </p:sp>
        <p:sp>
          <p:nvSpPr>
            <p:cNvPr id="39" name="object 39"/>
            <p:cNvSpPr/>
            <p:nvPr/>
          </p:nvSpPr>
          <p:spPr>
            <a:xfrm>
              <a:off x="4432122" y="283617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40" name="object 40"/>
          <p:cNvSpPr txBox="1"/>
          <p:nvPr/>
        </p:nvSpPr>
        <p:spPr>
          <a:xfrm>
            <a:off x="6226504" y="3628418"/>
            <a:ext cx="695960"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Giặt</a:t>
            </a:r>
            <a:r>
              <a:rPr sz="1400" spc="-25" dirty="0">
                <a:solidFill>
                  <a:srgbClr val="FFFFFF"/>
                </a:solidFill>
              </a:rPr>
              <a:t> nhẹ</a:t>
            </a:r>
            <a:endParaRPr sz="1400"/>
          </a:p>
        </p:txBody>
      </p:sp>
      <p:sp>
        <p:nvSpPr>
          <p:cNvPr id="41" name="object 41"/>
          <p:cNvSpPr/>
          <p:nvPr/>
        </p:nvSpPr>
        <p:spPr>
          <a:xfrm>
            <a:off x="6420892" y="4241115"/>
            <a:ext cx="306705" cy="262255"/>
          </a:xfrm>
          <a:custGeom>
            <a:avLst/>
            <a:gdLst/>
            <a:ahLst/>
            <a:cxnLst/>
            <a:rect l="l" t="t" r="r" b="b"/>
            <a:pathLst>
              <a:path w="306704" h="262254">
                <a:moveTo>
                  <a:pt x="245237" y="0"/>
                </a:moveTo>
                <a:lnTo>
                  <a:pt x="61302" y="0"/>
                </a:lnTo>
                <a:lnTo>
                  <a:pt x="61302" y="131025"/>
                </a:lnTo>
                <a:lnTo>
                  <a:pt x="0" y="131025"/>
                </a:lnTo>
                <a:lnTo>
                  <a:pt x="153276" y="262051"/>
                </a:lnTo>
                <a:lnTo>
                  <a:pt x="306539" y="131025"/>
                </a:lnTo>
                <a:lnTo>
                  <a:pt x="245237" y="131025"/>
                </a:lnTo>
                <a:lnTo>
                  <a:pt x="245237" y="0"/>
                </a:lnTo>
                <a:close/>
              </a:path>
            </a:pathLst>
          </a:custGeom>
          <a:solidFill>
            <a:srgbClr val="4CC38C"/>
          </a:solidFill>
        </p:spPr>
        <p:txBody>
          <a:bodyPr wrap="square" lIns="0" tIns="0" rIns="0" bIns="0" rtlCol="0"/>
          <a:lstStyle/>
          <a:p>
            <a:endParaRPr sz="1400"/>
          </a:p>
        </p:txBody>
      </p:sp>
      <p:grpSp>
        <p:nvGrpSpPr>
          <p:cNvPr id="42" name="object 42"/>
          <p:cNvGrpSpPr/>
          <p:nvPr/>
        </p:nvGrpSpPr>
        <p:grpSpPr>
          <a:xfrm>
            <a:off x="5943423" y="4614075"/>
            <a:ext cx="1261745" cy="767080"/>
            <a:chOff x="4419422" y="4059567"/>
            <a:chExt cx="1261745" cy="767080"/>
          </a:xfrm>
        </p:grpSpPr>
        <p:sp>
          <p:nvSpPr>
            <p:cNvPr id="43" name="object 43"/>
            <p:cNvSpPr/>
            <p:nvPr/>
          </p:nvSpPr>
          <p:spPr>
            <a:xfrm>
              <a:off x="4432122" y="4072267"/>
              <a:ext cx="1236345" cy="741680"/>
            </a:xfrm>
            <a:custGeom>
              <a:avLst/>
              <a:gdLst/>
              <a:ahLst/>
              <a:cxnLst/>
              <a:rect l="l" t="t" r="r" b="b"/>
              <a:pathLst>
                <a:path w="1236345" h="741679">
                  <a:moveTo>
                    <a:pt x="1161923" y="0"/>
                  </a:moveTo>
                  <a:lnTo>
                    <a:pt x="74155" y="0"/>
                  </a:lnTo>
                  <a:lnTo>
                    <a:pt x="45289" y="5827"/>
                  </a:lnTo>
                  <a:lnTo>
                    <a:pt x="21718" y="21718"/>
                  </a:lnTo>
                  <a:lnTo>
                    <a:pt x="5827" y="45289"/>
                  </a:lnTo>
                  <a:lnTo>
                    <a:pt x="0" y="74155"/>
                  </a:lnTo>
                  <a:lnTo>
                    <a:pt x="0" y="667486"/>
                  </a:lnTo>
                  <a:lnTo>
                    <a:pt x="5827" y="696352"/>
                  </a:lnTo>
                  <a:lnTo>
                    <a:pt x="21718" y="719923"/>
                  </a:lnTo>
                  <a:lnTo>
                    <a:pt x="45289" y="735814"/>
                  </a:lnTo>
                  <a:lnTo>
                    <a:pt x="74155" y="741641"/>
                  </a:lnTo>
                  <a:lnTo>
                    <a:pt x="1161923" y="741641"/>
                  </a:lnTo>
                  <a:lnTo>
                    <a:pt x="1190790" y="735814"/>
                  </a:lnTo>
                  <a:lnTo>
                    <a:pt x="1214366" y="719923"/>
                  </a:lnTo>
                  <a:lnTo>
                    <a:pt x="1230261" y="696352"/>
                  </a:lnTo>
                  <a:lnTo>
                    <a:pt x="1236090" y="667486"/>
                  </a:lnTo>
                  <a:lnTo>
                    <a:pt x="1236090" y="74155"/>
                  </a:lnTo>
                  <a:lnTo>
                    <a:pt x="1230261" y="45289"/>
                  </a:lnTo>
                  <a:lnTo>
                    <a:pt x="1214366" y="21718"/>
                  </a:lnTo>
                  <a:lnTo>
                    <a:pt x="1190790" y="5827"/>
                  </a:lnTo>
                  <a:lnTo>
                    <a:pt x="1161923" y="0"/>
                  </a:lnTo>
                  <a:close/>
                </a:path>
              </a:pathLst>
            </a:custGeom>
            <a:solidFill>
              <a:srgbClr val="4AC280"/>
            </a:solidFill>
          </p:spPr>
          <p:txBody>
            <a:bodyPr wrap="square" lIns="0" tIns="0" rIns="0" bIns="0" rtlCol="0"/>
            <a:lstStyle/>
            <a:p>
              <a:endParaRPr sz="1400"/>
            </a:p>
          </p:txBody>
        </p:sp>
        <p:sp>
          <p:nvSpPr>
            <p:cNvPr id="44" name="object 44"/>
            <p:cNvSpPr/>
            <p:nvPr/>
          </p:nvSpPr>
          <p:spPr>
            <a:xfrm>
              <a:off x="4432122" y="4072267"/>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45" name="object 45"/>
          <p:cNvSpPr txBox="1"/>
          <p:nvPr/>
        </p:nvSpPr>
        <p:spPr>
          <a:xfrm>
            <a:off x="6408268" y="4862858"/>
            <a:ext cx="332105" cy="228268"/>
          </a:xfrm>
          <a:prstGeom prst="rect">
            <a:avLst/>
          </a:prstGeom>
        </p:spPr>
        <p:txBody>
          <a:bodyPr vert="horz" wrap="square" lIns="0" tIns="12700" rIns="0" bIns="0" rtlCol="0">
            <a:spAutoFit/>
          </a:bodyPr>
          <a:lstStyle/>
          <a:p>
            <a:pPr marL="12700">
              <a:spcBef>
                <a:spcPts val="100"/>
              </a:spcBef>
            </a:pPr>
            <a:r>
              <a:rPr sz="1400" spc="-25" dirty="0">
                <a:solidFill>
                  <a:srgbClr val="FFFFFF"/>
                </a:solidFill>
              </a:rPr>
              <a:t>Sấy</a:t>
            </a:r>
            <a:endParaRPr sz="1400"/>
          </a:p>
        </p:txBody>
      </p:sp>
      <p:sp>
        <p:nvSpPr>
          <p:cNvPr id="46" name="object 46"/>
          <p:cNvSpPr/>
          <p:nvPr/>
        </p:nvSpPr>
        <p:spPr>
          <a:xfrm>
            <a:off x="7300989" y="4844328"/>
            <a:ext cx="262255" cy="306705"/>
          </a:xfrm>
          <a:custGeom>
            <a:avLst/>
            <a:gdLst/>
            <a:ahLst/>
            <a:cxnLst/>
            <a:rect l="l" t="t" r="r" b="b"/>
            <a:pathLst>
              <a:path w="262254" h="306704">
                <a:moveTo>
                  <a:pt x="131025" y="0"/>
                </a:moveTo>
                <a:lnTo>
                  <a:pt x="131025" y="61302"/>
                </a:lnTo>
                <a:lnTo>
                  <a:pt x="0" y="61302"/>
                </a:lnTo>
                <a:lnTo>
                  <a:pt x="0" y="245237"/>
                </a:lnTo>
                <a:lnTo>
                  <a:pt x="131025" y="245237"/>
                </a:lnTo>
                <a:lnTo>
                  <a:pt x="131025" y="306539"/>
                </a:lnTo>
                <a:lnTo>
                  <a:pt x="262039" y="153263"/>
                </a:lnTo>
                <a:lnTo>
                  <a:pt x="131025" y="0"/>
                </a:lnTo>
                <a:close/>
              </a:path>
            </a:pathLst>
          </a:custGeom>
          <a:solidFill>
            <a:srgbClr val="49C073"/>
          </a:solidFill>
        </p:spPr>
        <p:txBody>
          <a:bodyPr wrap="square" lIns="0" tIns="0" rIns="0" bIns="0" rtlCol="0"/>
          <a:lstStyle/>
          <a:p>
            <a:endParaRPr sz="1400"/>
          </a:p>
        </p:txBody>
      </p:sp>
      <p:grpSp>
        <p:nvGrpSpPr>
          <p:cNvPr id="47" name="object 47"/>
          <p:cNvGrpSpPr/>
          <p:nvPr/>
        </p:nvGrpSpPr>
        <p:grpSpPr>
          <a:xfrm>
            <a:off x="7673949" y="4614075"/>
            <a:ext cx="1261745" cy="767080"/>
            <a:chOff x="6149949" y="4059567"/>
            <a:chExt cx="1261745" cy="767080"/>
          </a:xfrm>
        </p:grpSpPr>
        <p:sp>
          <p:nvSpPr>
            <p:cNvPr id="48" name="object 48"/>
            <p:cNvSpPr/>
            <p:nvPr/>
          </p:nvSpPr>
          <p:spPr>
            <a:xfrm>
              <a:off x="6162649" y="4072267"/>
              <a:ext cx="1236345" cy="741680"/>
            </a:xfrm>
            <a:custGeom>
              <a:avLst/>
              <a:gdLst/>
              <a:ahLst/>
              <a:cxnLst/>
              <a:rect l="l" t="t" r="r" b="b"/>
              <a:pathLst>
                <a:path w="1236345" h="741679">
                  <a:moveTo>
                    <a:pt x="1161923" y="0"/>
                  </a:moveTo>
                  <a:lnTo>
                    <a:pt x="74155" y="0"/>
                  </a:lnTo>
                  <a:lnTo>
                    <a:pt x="45289" y="5827"/>
                  </a:lnTo>
                  <a:lnTo>
                    <a:pt x="21718" y="21718"/>
                  </a:lnTo>
                  <a:lnTo>
                    <a:pt x="5827" y="45289"/>
                  </a:lnTo>
                  <a:lnTo>
                    <a:pt x="0" y="74155"/>
                  </a:lnTo>
                  <a:lnTo>
                    <a:pt x="0" y="667486"/>
                  </a:lnTo>
                  <a:lnTo>
                    <a:pt x="5827" y="696352"/>
                  </a:lnTo>
                  <a:lnTo>
                    <a:pt x="21718" y="719923"/>
                  </a:lnTo>
                  <a:lnTo>
                    <a:pt x="45289" y="735814"/>
                  </a:lnTo>
                  <a:lnTo>
                    <a:pt x="74155" y="741641"/>
                  </a:lnTo>
                  <a:lnTo>
                    <a:pt x="1161923" y="741641"/>
                  </a:lnTo>
                  <a:lnTo>
                    <a:pt x="1190788" y="735814"/>
                  </a:lnTo>
                  <a:lnTo>
                    <a:pt x="1214359" y="719923"/>
                  </a:lnTo>
                  <a:lnTo>
                    <a:pt x="1230251" y="696352"/>
                  </a:lnTo>
                  <a:lnTo>
                    <a:pt x="1236078" y="667486"/>
                  </a:lnTo>
                  <a:lnTo>
                    <a:pt x="1236078" y="74155"/>
                  </a:lnTo>
                  <a:lnTo>
                    <a:pt x="1230251" y="45289"/>
                  </a:lnTo>
                  <a:lnTo>
                    <a:pt x="1214359" y="21718"/>
                  </a:lnTo>
                  <a:lnTo>
                    <a:pt x="1190788" y="5827"/>
                  </a:lnTo>
                  <a:lnTo>
                    <a:pt x="1161923" y="0"/>
                  </a:lnTo>
                  <a:close/>
                </a:path>
              </a:pathLst>
            </a:custGeom>
            <a:solidFill>
              <a:srgbClr val="48BF69"/>
            </a:solidFill>
          </p:spPr>
          <p:txBody>
            <a:bodyPr wrap="square" lIns="0" tIns="0" rIns="0" bIns="0" rtlCol="0"/>
            <a:lstStyle/>
            <a:p>
              <a:endParaRPr sz="1400"/>
            </a:p>
          </p:txBody>
        </p:sp>
        <p:sp>
          <p:nvSpPr>
            <p:cNvPr id="49" name="object 49"/>
            <p:cNvSpPr/>
            <p:nvPr/>
          </p:nvSpPr>
          <p:spPr>
            <a:xfrm>
              <a:off x="6162649" y="4072267"/>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50" name="object 50"/>
          <p:cNvSpPr txBox="1"/>
          <p:nvPr/>
        </p:nvSpPr>
        <p:spPr>
          <a:xfrm>
            <a:off x="7749857" y="4862858"/>
            <a:ext cx="1106805" cy="228268"/>
          </a:xfrm>
          <a:prstGeom prst="rect">
            <a:avLst/>
          </a:prstGeom>
        </p:spPr>
        <p:txBody>
          <a:bodyPr vert="horz" wrap="square" lIns="0" tIns="12700" rIns="0" bIns="0" rtlCol="0">
            <a:spAutoFit/>
          </a:bodyPr>
          <a:lstStyle/>
          <a:p>
            <a:pPr marL="38099">
              <a:spcBef>
                <a:spcPts val="100"/>
              </a:spcBef>
            </a:pPr>
            <a:r>
              <a:rPr sz="1400" dirty="0">
                <a:solidFill>
                  <a:srgbClr val="FFFFFF"/>
                </a:solidFill>
              </a:rPr>
              <a:t>Phun</a:t>
            </a:r>
            <a:r>
              <a:rPr sz="1400" spc="-40" dirty="0">
                <a:solidFill>
                  <a:srgbClr val="FFFFFF"/>
                </a:solidFill>
              </a:rPr>
              <a:t> </a:t>
            </a:r>
            <a:r>
              <a:rPr sz="1400" spc="-11" dirty="0">
                <a:solidFill>
                  <a:srgbClr val="FFFFFF"/>
                </a:solidFill>
              </a:rPr>
              <a:t>KMnO</a:t>
            </a:r>
            <a:r>
              <a:rPr sz="1351" spc="-15" baseline="-18518" dirty="0">
                <a:solidFill>
                  <a:srgbClr val="FFFFFF"/>
                </a:solidFill>
              </a:rPr>
              <a:t>4</a:t>
            </a:r>
            <a:endParaRPr sz="1351" baseline="-18518"/>
          </a:p>
        </p:txBody>
      </p:sp>
      <p:sp>
        <p:nvSpPr>
          <p:cNvPr id="51" name="object 51"/>
          <p:cNvSpPr/>
          <p:nvPr/>
        </p:nvSpPr>
        <p:spPr>
          <a:xfrm>
            <a:off x="9031504" y="4844328"/>
            <a:ext cx="262255" cy="306705"/>
          </a:xfrm>
          <a:custGeom>
            <a:avLst/>
            <a:gdLst/>
            <a:ahLst/>
            <a:cxnLst/>
            <a:rect l="l" t="t" r="r" b="b"/>
            <a:pathLst>
              <a:path w="262254" h="306704">
                <a:moveTo>
                  <a:pt x="131025" y="0"/>
                </a:moveTo>
                <a:lnTo>
                  <a:pt x="131025" y="61302"/>
                </a:lnTo>
                <a:lnTo>
                  <a:pt x="0" y="61302"/>
                </a:lnTo>
                <a:lnTo>
                  <a:pt x="0" y="245237"/>
                </a:lnTo>
                <a:lnTo>
                  <a:pt x="131025" y="245237"/>
                </a:lnTo>
                <a:lnTo>
                  <a:pt x="131025" y="306539"/>
                </a:lnTo>
                <a:lnTo>
                  <a:pt x="262051" y="153263"/>
                </a:lnTo>
                <a:lnTo>
                  <a:pt x="131025" y="0"/>
                </a:lnTo>
                <a:close/>
              </a:path>
            </a:pathLst>
          </a:custGeom>
          <a:solidFill>
            <a:srgbClr val="47BC5A"/>
          </a:solidFill>
        </p:spPr>
        <p:txBody>
          <a:bodyPr wrap="square" lIns="0" tIns="0" rIns="0" bIns="0" rtlCol="0"/>
          <a:lstStyle/>
          <a:p>
            <a:endParaRPr sz="1400"/>
          </a:p>
        </p:txBody>
      </p:sp>
      <p:grpSp>
        <p:nvGrpSpPr>
          <p:cNvPr id="52" name="object 52"/>
          <p:cNvGrpSpPr/>
          <p:nvPr/>
        </p:nvGrpSpPr>
        <p:grpSpPr>
          <a:xfrm>
            <a:off x="9404464" y="4614075"/>
            <a:ext cx="1261745" cy="767080"/>
            <a:chOff x="7880463" y="4059567"/>
            <a:chExt cx="1261745" cy="767080"/>
          </a:xfrm>
        </p:grpSpPr>
        <p:sp>
          <p:nvSpPr>
            <p:cNvPr id="53" name="object 53"/>
            <p:cNvSpPr/>
            <p:nvPr/>
          </p:nvSpPr>
          <p:spPr>
            <a:xfrm>
              <a:off x="7893163" y="4072267"/>
              <a:ext cx="1236345" cy="741680"/>
            </a:xfrm>
            <a:custGeom>
              <a:avLst/>
              <a:gdLst/>
              <a:ahLst/>
              <a:cxnLst/>
              <a:rect l="l" t="t" r="r" b="b"/>
              <a:pathLst>
                <a:path w="1236345" h="741679">
                  <a:moveTo>
                    <a:pt x="1161923" y="0"/>
                  </a:moveTo>
                  <a:lnTo>
                    <a:pt x="74168" y="0"/>
                  </a:lnTo>
                  <a:lnTo>
                    <a:pt x="45300" y="5827"/>
                  </a:lnTo>
                  <a:lnTo>
                    <a:pt x="21724" y="21718"/>
                  </a:lnTo>
                  <a:lnTo>
                    <a:pt x="5829" y="45289"/>
                  </a:lnTo>
                  <a:lnTo>
                    <a:pt x="0" y="74155"/>
                  </a:lnTo>
                  <a:lnTo>
                    <a:pt x="0" y="667486"/>
                  </a:lnTo>
                  <a:lnTo>
                    <a:pt x="5829" y="696352"/>
                  </a:lnTo>
                  <a:lnTo>
                    <a:pt x="21724" y="719923"/>
                  </a:lnTo>
                  <a:lnTo>
                    <a:pt x="45300" y="735814"/>
                  </a:lnTo>
                  <a:lnTo>
                    <a:pt x="74168" y="741641"/>
                  </a:lnTo>
                  <a:lnTo>
                    <a:pt x="1161923" y="741641"/>
                  </a:lnTo>
                  <a:lnTo>
                    <a:pt x="1190796" y="735814"/>
                  </a:lnTo>
                  <a:lnTo>
                    <a:pt x="1214370" y="719923"/>
                  </a:lnTo>
                  <a:lnTo>
                    <a:pt x="1230263" y="696352"/>
                  </a:lnTo>
                  <a:lnTo>
                    <a:pt x="1236091" y="667486"/>
                  </a:lnTo>
                  <a:lnTo>
                    <a:pt x="1236091" y="74155"/>
                  </a:lnTo>
                  <a:lnTo>
                    <a:pt x="1230263" y="45289"/>
                  </a:lnTo>
                  <a:lnTo>
                    <a:pt x="1214370" y="21718"/>
                  </a:lnTo>
                  <a:lnTo>
                    <a:pt x="1190796" y="5827"/>
                  </a:lnTo>
                  <a:lnTo>
                    <a:pt x="1161923" y="0"/>
                  </a:lnTo>
                  <a:close/>
                </a:path>
              </a:pathLst>
            </a:custGeom>
            <a:solidFill>
              <a:srgbClr val="47BB54"/>
            </a:solidFill>
          </p:spPr>
          <p:txBody>
            <a:bodyPr wrap="square" lIns="0" tIns="0" rIns="0" bIns="0" rtlCol="0"/>
            <a:lstStyle/>
            <a:p>
              <a:endParaRPr sz="1400"/>
            </a:p>
          </p:txBody>
        </p:sp>
        <p:sp>
          <p:nvSpPr>
            <p:cNvPr id="54" name="object 54"/>
            <p:cNvSpPr/>
            <p:nvPr/>
          </p:nvSpPr>
          <p:spPr>
            <a:xfrm>
              <a:off x="7893163" y="4072267"/>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55" name="object 55"/>
          <p:cNvSpPr txBox="1"/>
          <p:nvPr/>
        </p:nvSpPr>
        <p:spPr>
          <a:xfrm>
            <a:off x="9622460" y="4862858"/>
            <a:ext cx="826135"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Trung</a:t>
            </a:r>
            <a:r>
              <a:rPr sz="1400" spc="-85" dirty="0">
                <a:solidFill>
                  <a:srgbClr val="FFFFFF"/>
                </a:solidFill>
              </a:rPr>
              <a:t> </a:t>
            </a:r>
            <a:r>
              <a:rPr sz="1400" spc="-25" dirty="0">
                <a:solidFill>
                  <a:srgbClr val="FFFFFF"/>
                </a:solidFill>
              </a:rPr>
              <a:t>hòa</a:t>
            </a:r>
            <a:endParaRPr sz="1400"/>
          </a:p>
        </p:txBody>
      </p:sp>
      <p:sp>
        <p:nvSpPr>
          <p:cNvPr id="56" name="object 56"/>
          <p:cNvSpPr/>
          <p:nvPr/>
        </p:nvSpPr>
        <p:spPr>
          <a:xfrm>
            <a:off x="9881933" y="5477194"/>
            <a:ext cx="306705" cy="262255"/>
          </a:xfrm>
          <a:custGeom>
            <a:avLst/>
            <a:gdLst/>
            <a:ahLst/>
            <a:cxnLst/>
            <a:rect l="l" t="t" r="r" b="b"/>
            <a:pathLst>
              <a:path w="306704" h="262254">
                <a:moveTo>
                  <a:pt x="245249" y="0"/>
                </a:moveTo>
                <a:lnTo>
                  <a:pt x="61315" y="0"/>
                </a:lnTo>
                <a:lnTo>
                  <a:pt x="61315" y="131025"/>
                </a:lnTo>
                <a:lnTo>
                  <a:pt x="0" y="131025"/>
                </a:lnTo>
                <a:lnTo>
                  <a:pt x="153276" y="262051"/>
                </a:lnTo>
                <a:lnTo>
                  <a:pt x="306552" y="131025"/>
                </a:lnTo>
                <a:lnTo>
                  <a:pt x="245249" y="131025"/>
                </a:lnTo>
                <a:lnTo>
                  <a:pt x="245249" y="0"/>
                </a:lnTo>
                <a:close/>
              </a:path>
            </a:pathLst>
          </a:custGeom>
          <a:solidFill>
            <a:srgbClr val="49B845"/>
          </a:solidFill>
        </p:spPr>
        <p:txBody>
          <a:bodyPr wrap="square" lIns="0" tIns="0" rIns="0" bIns="0" rtlCol="0"/>
          <a:lstStyle/>
          <a:p>
            <a:endParaRPr sz="1400"/>
          </a:p>
        </p:txBody>
      </p:sp>
      <p:grpSp>
        <p:nvGrpSpPr>
          <p:cNvPr id="57" name="object 57"/>
          <p:cNvGrpSpPr/>
          <p:nvPr/>
        </p:nvGrpSpPr>
        <p:grpSpPr>
          <a:xfrm>
            <a:off x="9404464" y="5850155"/>
            <a:ext cx="1261745" cy="767080"/>
            <a:chOff x="7880463" y="5295646"/>
            <a:chExt cx="1261745" cy="767080"/>
          </a:xfrm>
        </p:grpSpPr>
        <p:sp>
          <p:nvSpPr>
            <p:cNvPr id="58" name="object 58"/>
            <p:cNvSpPr/>
            <p:nvPr/>
          </p:nvSpPr>
          <p:spPr>
            <a:xfrm>
              <a:off x="7893163" y="5308346"/>
              <a:ext cx="1236345" cy="741680"/>
            </a:xfrm>
            <a:custGeom>
              <a:avLst/>
              <a:gdLst/>
              <a:ahLst/>
              <a:cxnLst/>
              <a:rect l="l" t="t" r="r" b="b"/>
              <a:pathLst>
                <a:path w="1236345" h="741679">
                  <a:moveTo>
                    <a:pt x="1161923" y="0"/>
                  </a:moveTo>
                  <a:lnTo>
                    <a:pt x="74168" y="0"/>
                  </a:lnTo>
                  <a:lnTo>
                    <a:pt x="45300" y="5829"/>
                  </a:lnTo>
                  <a:lnTo>
                    <a:pt x="21724" y="21724"/>
                  </a:lnTo>
                  <a:lnTo>
                    <a:pt x="5829" y="45300"/>
                  </a:lnTo>
                  <a:lnTo>
                    <a:pt x="0" y="74167"/>
                  </a:lnTo>
                  <a:lnTo>
                    <a:pt x="0" y="667491"/>
                  </a:lnTo>
                  <a:lnTo>
                    <a:pt x="5829" y="696360"/>
                  </a:lnTo>
                  <a:lnTo>
                    <a:pt x="21724" y="719934"/>
                  </a:lnTo>
                  <a:lnTo>
                    <a:pt x="45300" y="735828"/>
                  </a:lnTo>
                  <a:lnTo>
                    <a:pt x="74168" y="741657"/>
                  </a:lnTo>
                  <a:lnTo>
                    <a:pt x="1161923" y="741657"/>
                  </a:lnTo>
                  <a:lnTo>
                    <a:pt x="1190796" y="735828"/>
                  </a:lnTo>
                  <a:lnTo>
                    <a:pt x="1214370" y="719934"/>
                  </a:lnTo>
                  <a:lnTo>
                    <a:pt x="1230263" y="696360"/>
                  </a:lnTo>
                  <a:lnTo>
                    <a:pt x="1236091" y="667491"/>
                  </a:lnTo>
                  <a:lnTo>
                    <a:pt x="1236091" y="74167"/>
                  </a:lnTo>
                  <a:lnTo>
                    <a:pt x="1230263" y="45300"/>
                  </a:lnTo>
                  <a:lnTo>
                    <a:pt x="1214370" y="21724"/>
                  </a:lnTo>
                  <a:lnTo>
                    <a:pt x="1190796" y="5829"/>
                  </a:lnTo>
                  <a:lnTo>
                    <a:pt x="1161923" y="0"/>
                  </a:lnTo>
                  <a:close/>
                </a:path>
              </a:pathLst>
            </a:custGeom>
            <a:solidFill>
              <a:srgbClr val="4CB745"/>
            </a:solidFill>
          </p:spPr>
          <p:txBody>
            <a:bodyPr wrap="square" lIns="0" tIns="0" rIns="0" bIns="0" rtlCol="0"/>
            <a:lstStyle/>
            <a:p>
              <a:endParaRPr sz="1400"/>
            </a:p>
          </p:txBody>
        </p:sp>
        <p:sp>
          <p:nvSpPr>
            <p:cNvPr id="59" name="object 59"/>
            <p:cNvSpPr/>
            <p:nvPr/>
          </p:nvSpPr>
          <p:spPr>
            <a:xfrm>
              <a:off x="7893163" y="530834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60" name="object 60"/>
          <p:cNvSpPr txBox="1"/>
          <p:nvPr/>
        </p:nvSpPr>
        <p:spPr>
          <a:xfrm>
            <a:off x="9572460" y="6100346"/>
            <a:ext cx="926465"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Wash</a:t>
            </a:r>
            <a:r>
              <a:rPr sz="1400" spc="-80" dirty="0">
                <a:solidFill>
                  <a:srgbClr val="FFFFFF"/>
                </a:solidFill>
              </a:rPr>
              <a:t> </a:t>
            </a:r>
            <a:r>
              <a:rPr sz="1400" spc="-11" dirty="0">
                <a:solidFill>
                  <a:srgbClr val="FFFFFF"/>
                </a:solidFill>
              </a:rPr>
              <a:t>(mài)</a:t>
            </a:r>
            <a:endParaRPr sz="1400"/>
          </a:p>
        </p:txBody>
      </p:sp>
      <p:sp>
        <p:nvSpPr>
          <p:cNvPr id="61" name="object 61"/>
          <p:cNvSpPr/>
          <p:nvPr/>
        </p:nvSpPr>
        <p:spPr>
          <a:xfrm>
            <a:off x="9046337" y="6080405"/>
            <a:ext cx="262255" cy="306705"/>
          </a:xfrm>
          <a:custGeom>
            <a:avLst/>
            <a:gdLst/>
            <a:ahLst/>
            <a:cxnLst/>
            <a:rect l="l" t="t" r="r" b="b"/>
            <a:pathLst>
              <a:path w="262254" h="306704">
                <a:moveTo>
                  <a:pt x="131025" y="0"/>
                </a:moveTo>
                <a:lnTo>
                  <a:pt x="0" y="153280"/>
                </a:lnTo>
                <a:lnTo>
                  <a:pt x="131025" y="306555"/>
                </a:lnTo>
                <a:lnTo>
                  <a:pt x="131025" y="245244"/>
                </a:lnTo>
                <a:lnTo>
                  <a:pt x="262051" y="245244"/>
                </a:lnTo>
                <a:lnTo>
                  <a:pt x="262051" y="61315"/>
                </a:lnTo>
                <a:lnTo>
                  <a:pt x="131025" y="61315"/>
                </a:lnTo>
                <a:lnTo>
                  <a:pt x="131025" y="0"/>
                </a:lnTo>
                <a:close/>
              </a:path>
            </a:pathLst>
          </a:custGeom>
          <a:solidFill>
            <a:srgbClr val="5EB146"/>
          </a:solidFill>
        </p:spPr>
        <p:txBody>
          <a:bodyPr wrap="square" lIns="0" tIns="0" rIns="0" bIns="0" rtlCol="0"/>
          <a:lstStyle/>
          <a:p>
            <a:endParaRPr sz="1400"/>
          </a:p>
        </p:txBody>
      </p:sp>
      <p:grpSp>
        <p:nvGrpSpPr>
          <p:cNvPr id="62" name="object 62"/>
          <p:cNvGrpSpPr/>
          <p:nvPr/>
        </p:nvGrpSpPr>
        <p:grpSpPr>
          <a:xfrm>
            <a:off x="7673949" y="5850155"/>
            <a:ext cx="1261745" cy="767080"/>
            <a:chOff x="6149949" y="5295646"/>
            <a:chExt cx="1261745" cy="767080"/>
          </a:xfrm>
        </p:grpSpPr>
        <p:sp>
          <p:nvSpPr>
            <p:cNvPr id="63" name="object 63"/>
            <p:cNvSpPr/>
            <p:nvPr/>
          </p:nvSpPr>
          <p:spPr>
            <a:xfrm>
              <a:off x="6162649" y="5308346"/>
              <a:ext cx="1236345" cy="741680"/>
            </a:xfrm>
            <a:custGeom>
              <a:avLst/>
              <a:gdLst/>
              <a:ahLst/>
              <a:cxnLst/>
              <a:rect l="l" t="t" r="r" b="b"/>
              <a:pathLst>
                <a:path w="1236345" h="741679">
                  <a:moveTo>
                    <a:pt x="1161923" y="0"/>
                  </a:moveTo>
                  <a:lnTo>
                    <a:pt x="74155" y="0"/>
                  </a:lnTo>
                  <a:lnTo>
                    <a:pt x="45289" y="5829"/>
                  </a:lnTo>
                  <a:lnTo>
                    <a:pt x="21718" y="21724"/>
                  </a:lnTo>
                  <a:lnTo>
                    <a:pt x="5827" y="45300"/>
                  </a:lnTo>
                  <a:lnTo>
                    <a:pt x="0" y="74167"/>
                  </a:lnTo>
                  <a:lnTo>
                    <a:pt x="0" y="667491"/>
                  </a:lnTo>
                  <a:lnTo>
                    <a:pt x="5827" y="696360"/>
                  </a:lnTo>
                  <a:lnTo>
                    <a:pt x="21718" y="719934"/>
                  </a:lnTo>
                  <a:lnTo>
                    <a:pt x="45289" y="735828"/>
                  </a:lnTo>
                  <a:lnTo>
                    <a:pt x="74155" y="741657"/>
                  </a:lnTo>
                  <a:lnTo>
                    <a:pt x="1161923" y="741657"/>
                  </a:lnTo>
                  <a:lnTo>
                    <a:pt x="1190788" y="735828"/>
                  </a:lnTo>
                  <a:lnTo>
                    <a:pt x="1214359" y="719934"/>
                  </a:lnTo>
                  <a:lnTo>
                    <a:pt x="1230251" y="696360"/>
                  </a:lnTo>
                  <a:lnTo>
                    <a:pt x="1236078" y="667491"/>
                  </a:lnTo>
                  <a:lnTo>
                    <a:pt x="1236078" y="74167"/>
                  </a:lnTo>
                  <a:lnTo>
                    <a:pt x="1230251" y="45300"/>
                  </a:lnTo>
                  <a:lnTo>
                    <a:pt x="1214359" y="21724"/>
                  </a:lnTo>
                  <a:lnTo>
                    <a:pt x="1190788" y="5829"/>
                  </a:lnTo>
                  <a:lnTo>
                    <a:pt x="1161923" y="0"/>
                  </a:lnTo>
                  <a:close/>
                </a:path>
              </a:pathLst>
            </a:custGeom>
            <a:solidFill>
              <a:srgbClr val="5FB146"/>
            </a:solidFill>
          </p:spPr>
          <p:txBody>
            <a:bodyPr wrap="square" lIns="0" tIns="0" rIns="0" bIns="0" rtlCol="0"/>
            <a:lstStyle/>
            <a:p>
              <a:endParaRPr sz="1400"/>
            </a:p>
          </p:txBody>
        </p:sp>
        <p:sp>
          <p:nvSpPr>
            <p:cNvPr id="64" name="object 64"/>
            <p:cNvSpPr/>
            <p:nvPr/>
          </p:nvSpPr>
          <p:spPr>
            <a:xfrm>
              <a:off x="6162649" y="530834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65" name="object 65"/>
          <p:cNvSpPr txBox="1"/>
          <p:nvPr/>
        </p:nvSpPr>
        <p:spPr>
          <a:xfrm>
            <a:off x="7898282" y="6100346"/>
            <a:ext cx="813435" cy="228268"/>
          </a:xfrm>
          <a:prstGeom prst="rect">
            <a:avLst/>
          </a:prstGeom>
        </p:spPr>
        <p:txBody>
          <a:bodyPr vert="horz" wrap="square" lIns="0" tIns="12700" rIns="0" bIns="0" rtlCol="0">
            <a:spAutoFit/>
          </a:bodyPr>
          <a:lstStyle/>
          <a:p>
            <a:pPr marL="12700">
              <a:spcBef>
                <a:spcPts val="100"/>
              </a:spcBef>
            </a:pPr>
            <a:r>
              <a:rPr sz="1400" dirty="0">
                <a:solidFill>
                  <a:srgbClr val="FFFFFF"/>
                </a:solidFill>
              </a:rPr>
              <a:t>Làm</a:t>
            </a:r>
            <a:r>
              <a:rPr sz="1400" spc="-20" dirty="0">
                <a:solidFill>
                  <a:srgbClr val="FFFFFF"/>
                </a:solidFill>
              </a:rPr>
              <a:t> </a:t>
            </a:r>
            <a:r>
              <a:rPr sz="1400" spc="-25" dirty="0">
                <a:solidFill>
                  <a:srgbClr val="FFFFFF"/>
                </a:solidFill>
              </a:rPr>
              <a:t>mềm</a:t>
            </a:r>
            <a:endParaRPr sz="1400"/>
          </a:p>
        </p:txBody>
      </p:sp>
      <p:sp>
        <p:nvSpPr>
          <p:cNvPr id="66" name="object 66"/>
          <p:cNvSpPr/>
          <p:nvPr/>
        </p:nvSpPr>
        <p:spPr>
          <a:xfrm>
            <a:off x="7315822" y="6080405"/>
            <a:ext cx="262255" cy="306705"/>
          </a:xfrm>
          <a:custGeom>
            <a:avLst/>
            <a:gdLst/>
            <a:ahLst/>
            <a:cxnLst/>
            <a:rect l="l" t="t" r="r" b="b"/>
            <a:pathLst>
              <a:path w="262254" h="306704">
                <a:moveTo>
                  <a:pt x="131025" y="0"/>
                </a:moveTo>
                <a:lnTo>
                  <a:pt x="0" y="153280"/>
                </a:lnTo>
                <a:lnTo>
                  <a:pt x="131025" y="306555"/>
                </a:lnTo>
                <a:lnTo>
                  <a:pt x="131025" y="245244"/>
                </a:lnTo>
                <a:lnTo>
                  <a:pt x="262039" y="245244"/>
                </a:lnTo>
                <a:lnTo>
                  <a:pt x="262039" y="61315"/>
                </a:lnTo>
                <a:lnTo>
                  <a:pt x="131025" y="61315"/>
                </a:lnTo>
                <a:lnTo>
                  <a:pt x="131025" y="0"/>
                </a:lnTo>
                <a:close/>
              </a:path>
            </a:pathLst>
          </a:custGeom>
          <a:solidFill>
            <a:srgbClr val="6FAB46"/>
          </a:solidFill>
        </p:spPr>
        <p:txBody>
          <a:bodyPr wrap="square" lIns="0" tIns="0" rIns="0" bIns="0" rtlCol="0"/>
          <a:lstStyle/>
          <a:p>
            <a:endParaRPr sz="1400"/>
          </a:p>
        </p:txBody>
      </p:sp>
      <p:grpSp>
        <p:nvGrpSpPr>
          <p:cNvPr id="67" name="object 67"/>
          <p:cNvGrpSpPr/>
          <p:nvPr/>
        </p:nvGrpSpPr>
        <p:grpSpPr>
          <a:xfrm>
            <a:off x="5943423" y="5850155"/>
            <a:ext cx="1261745" cy="767080"/>
            <a:chOff x="4419422" y="5295646"/>
            <a:chExt cx="1261745" cy="767080"/>
          </a:xfrm>
        </p:grpSpPr>
        <p:sp>
          <p:nvSpPr>
            <p:cNvPr id="68" name="object 68"/>
            <p:cNvSpPr/>
            <p:nvPr/>
          </p:nvSpPr>
          <p:spPr>
            <a:xfrm>
              <a:off x="4432122" y="5308346"/>
              <a:ext cx="1236345" cy="741680"/>
            </a:xfrm>
            <a:custGeom>
              <a:avLst/>
              <a:gdLst/>
              <a:ahLst/>
              <a:cxnLst/>
              <a:rect l="l" t="t" r="r" b="b"/>
              <a:pathLst>
                <a:path w="1236345" h="741679">
                  <a:moveTo>
                    <a:pt x="1161923" y="0"/>
                  </a:moveTo>
                  <a:lnTo>
                    <a:pt x="74155" y="0"/>
                  </a:lnTo>
                  <a:lnTo>
                    <a:pt x="45289" y="5829"/>
                  </a:lnTo>
                  <a:lnTo>
                    <a:pt x="21718" y="21724"/>
                  </a:lnTo>
                  <a:lnTo>
                    <a:pt x="5827" y="45300"/>
                  </a:lnTo>
                  <a:lnTo>
                    <a:pt x="0" y="74167"/>
                  </a:lnTo>
                  <a:lnTo>
                    <a:pt x="0" y="667491"/>
                  </a:lnTo>
                  <a:lnTo>
                    <a:pt x="5827" y="696360"/>
                  </a:lnTo>
                  <a:lnTo>
                    <a:pt x="21718" y="719934"/>
                  </a:lnTo>
                  <a:lnTo>
                    <a:pt x="45289" y="735828"/>
                  </a:lnTo>
                  <a:lnTo>
                    <a:pt x="74155" y="741657"/>
                  </a:lnTo>
                  <a:lnTo>
                    <a:pt x="1161923" y="741657"/>
                  </a:lnTo>
                  <a:lnTo>
                    <a:pt x="1190790" y="735828"/>
                  </a:lnTo>
                  <a:lnTo>
                    <a:pt x="1214366" y="719934"/>
                  </a:lnTo>
                  <a:lnTo>
                    <a:pt x="1230261" y="696360"/>
                  </a:lnTo>
                  <a:lnTo>
                    <a:pt x="1236090" y="667491"/>
                  </a:lnTo>
                  <a:lnTo>
                    <a:pt x="1236090" y="74167"/>
                  </a:lnTo>
                  <a:lnTo>
                    <a:pt x="1230261" y="45300"/>
                  </a:lnTo>
                  <a:lnTo>
                    <a:pt x="1214366" y="21724"/>
                  </a:lnTo>
                  <a:lnTo>
                    <a:pt x="1190790" y="5829"/>
                  </a:lnTo>
                  <a:lnTo>
                    <a:pt x="1161923" y="0"/>
                  </a:lnTo>
                  <a:close/>
                </a:path>
              </a:pathLst>
            </a:custGeom>
            <a:solidFill>
              <a:srgbClr val="6FAB46"/>
            </a:solidFill>
          </p:spPr>
          <p:txBody>
            <a:bodyPr wrap="square" lIns="0" tIns="0" rIns="0" bIns="0" rtlCol="0"/>
            <a:lstStyle/>
            <a:p>
              <a:endParaRPr sz="1400"/>
            </a:p>
          </p:txBody>
        </p:sp>
        <p:sp>
          <p:nvSpPr>
            <p:cNvPr id="69" name="object 69"/>
            <p:cNvSpPr/>
            <p:nvPr/>
          </p:nvSpPr>
          <p:spPr>
            <a:xfrm>
              <a:off x="4432122" y="5308346"/>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0" y="0"/>
                  </a:lnTo>
                  <a:lnTo>
                    <a:pt x="1190789" y="5828"/>
                  </a:lnTo>
                  <a:lnTo>
                    <a:pt x="1214365" y="21722"/>
                  </a:lnTo>
                  <a:lnTo>
                    <a:pt x="1230261" y="45296"/>
                  </a:lnTo>
                  <a:lnTo>
                    <a:pt x="1236090" y="74165"/>
                  </a:lnTo>
                  <a:lnTo>
                    <a:pt x="1236090" y="667488"/>
                  </a:lnTo>
                  <a:lnTo>
                    <a:pt x="1230261" y="696356"/>
                  </a:lnTo>
                  <a:lnTo>
                    <a:pt x="1214365" y="719930"/>
                  </a:lnTo>
                  <a:lnTo>
                    <a:pt x="1190789" y="735825"/>
                  </a:lnTo>
                  <a:lnTo>
                    <a:pt x="1161920" y="741653"/>
                  </a:lnTo>
                  <a:lnTo>
                    <a:pt x="74165" y="741653"/>
                  </a:lnTo>
                  <a:lnTo>
                    <a:pt x="45296" y="735825"/>
                  </a:lnTo>
                  <a:lnTo>
                    <a:pt x="21722" y="719930"/>
                  </a:lnTo>
                  <a:lnTo>
                    <a:pt x="5828" y="696356"/>
                  </a:lnTo>
                  <a:lnTo>
                    <a:pt x="0" y="667488"/>
                  </a:lnTo>
                  <a:lnTo>
                    <a:pt x="0" y="74165"/>
                  </a:lnTo>
                  <a:close/>
                </a:path>
              </a:pathLst>
            </a:custGeom>
            <a:ln w="25400">
              <a:solidFill>
                <a:srgbClr val="FFFFFF"/>
              </a:solidFill>
            </a:ln>
          </p:spPr>
          <p:txBody>
            <a:bodyPr wrap="square" lIns="0" tIns="0" rIns="0" bIns="0" rtlCol="0"/>
            <a:lstStyle/>
            <a:p>
              <a:endParaRPr sz="1400"/>
            </a:p>
          </p:txBody>
        </p:sp>
      </p:grpSp>
      <p:sp>
        <p:nvSpPr>
          <p:cNvPr id="70" name="object 70"/>
          <p:cNvSpPr txBox="1"/>
          <p:nvPr/>
        </p:nvSpPr>
        <p:spPr>
          <a:xfrm>
            <a:off x="6408268" y="6100346"/>
            <a:ext cx="332105" cy="228268"/>
          </a:xfrm>
          <a:prstGeom prst="rect">
            <a:avLst/>
          </a:prstGeom>
        </p:spPr>
        <p:txBody>
          <a:bodyPr vert="horz" wrap="square" lIns="0" tIns="12700" rIns="0" bIns="0" rtlCol="0">
            <a:spAutoFit/>
          </a:bodyPr>
          <a:lstStyle/>
          <a:p>
            <a:pPr marL="12700">
              <a:spcBef>
                <a:spcPts val="100"/>
              </a:spcBef>
            </a:pPr>
            <a:r>
              <a:rPr sz="1400" spc="-25" dirty="0">
                <a:solidFill>
                  <a:srgbClr val="FFFFFF"/>
                </a:solidFill>
              </a:rPr>
              <a:t>Sấy</a:t>
            </a:r>
            <a:endParaRPr sz="1400"/>
          </a:p>
        </p:txBody>
      </p:sp>
      <p:pic>
        <p:nvPicPr>
          <p:cNvPr id="71" name="object 71"/>
          <p:cNvPicPr/>
          <p:nvPr/>
        </p:nvPicPr>
        <p:blipFill>
          <a:blip r:embed="rId3" cstate="print"/>
          <a:stretch>
            <a:fillRect/>
          </a:stretch>
        </p:blipFill>
        <p:spPr>
          <a:xfrm>
            <a:off x="1915885" y="2154593"/>
            <a:ext cx="2702857" cy="197777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0372" y="1234064"/>
            <a:ext cx="10872061" cy="825867"/>
          </a:xfrm>
          <a:prstGeom prst="rect">
            <a:avLst/>
          </a:prstGeom>
        </p:spPr>
        <p:txBody>
          <a:bodyPr spcFirstLastPara="1" vert="horz" wrap="square" lIns="0" tIns="12700" rIns="0" bIns="0" rtlCol="0" anchor="ctr" anchorCtr="0">
            <a:spAutoFit/>
          </a:bodyPr>
          <a:lstStyle/>
          <a:p>
            <a:pPr marL="944220">
              <a:spcBef>
                <a:spcPts val="100"/>
              </a:spcBef>
            </a:pPr>
            <a:r>
              <a:rPr lang="en-US" sz="3200" kern="1200" dirty="0" err="1">
                <a:solidFill>
                  <a:schemeClr val="accent4">
                    <a:lumMod val="50000"/>
                  </a:schemeClr>
                </a:solidFill>
                <a:latin typeface="+mj-lt"/>
                <a:ea typeface="+mj-ea"/>
                <a:cs typeface="+mj-cs"/>
              </a:rPr>
              <a:t>Chương</a:t>
            </a:r>
            <a:r>
              <a:rPr lang="en-US" sz="3200" kern="1200" spc="-80" dirty="0">
                <a:solidFill>
                  <a:schemeClr val="accent4">
                    <a:lumMod val="50000"/>
                  </a:schemeClr>
                </a:solidFill>
                <a:latin typeface="+mj-lt"/>
                <a:ea typeface="+mj-ea"/>
                <a:cs typeface="+mj-cs"/>
              </a:rPr>
              <a:t> </a:t>
            </a:r>
            <a:r>
              <a:rPr lang="en-US" sz="3200" kern="1200" dirty="0" err="1">
                <a:solidFill>
                  <a:schemeClr val="accent4">
                    <a:lumMod val="50000"/>
                  </a:schemeClr>
                </a:solidFill>
                <a:latin typeface="+mj-lt"/>
                <a:ea typeface="+mj-ea"/>
                <a:cs typeface="+mj-cs"/>
              </a:rPr>
              <a:t>trình</a:t>
            </a:r>
            <a:r>
              <a:rPr lang="en-US" sz="3200" kern="1200" spc="-75" dirty="0">
                <a:solidFill>
                  <a:schemeClr val="accent4">
                    <a:lumMod val="50000"/>
                  </a:schemeClr>
                </a:solidFill>
                <a:latin typeface="+mj-lt"/>
                <a:ea typeface="+mj-ea"/>
                <a:cs typeface="+mj-cs"/>
              </a:rPr>
              <a:t> </a:t>
            </a:r>
            <a:r>
              <a:rPr lang="en-US" sz="3200" kern="1200" spc="-11" dirty="0">
                <a:solidFill>
                  <a:schemeClr val="accent4">
                    <a:lumMod val="50000"/>
                  </a:schemeClr>
                </a:solidFill>
                <a:latin typeface="+mj-lt"/>
                <a:ea typeface="+mj-ea"/>
                <a:cs typeface="+mj-cs"/>
              </a:rPr>
              <a:t>Water&lt;Less™</a:t>
            </a:r>
            <a:r>
              <a:rPr lang="en-US" sz="3200" kern="1200" spc="-75" dirty="0">
                <a:solidFill>
                  <a:schemeClr val="accent4">
                    <a:lumMod val="50000"/>
                  </a:schemeClr>
                </a:solidFill>
                <a:latin typeface="+mj-lt"/>
                <a:ea typeface="+mj-ea"/>
                <a:cs typeface="+mj-cs"/>
              </a:rPr>
              <a:t> </a:t>
            </a:r>
            <a:r>
              <a:rPr lang="en-US" sz="3200" kern="1200" dirty="0" err="1">
                <a:solidFill>
                  <a:schemeClr val="accent4">
                    <a:lumMod val="50000"/>
                  </a:schemeClr>
                </a:solidFill>
                <a:latin typeface="+mj-lt"/>
                <a:ea typeface="+mj-ea"/>
                <a:cs typeface="+mj-cs"/>
              </a:rPr>
              <a:t>của</a:t>
            </a:r>
            <a:r>
              <a:rPr lang="en-US" sz="3200" kern="1200" spc="-71" dirty="0">
                <a:solidFill>
                  <a:schemeClr val="accent4">
                    <a:lumMod val="50000"/>
                  </a:schemeClr>
                </a:solidFill>
                <a:latin typeface="+mj-lt"/>
                <a:ea typeface="+mj-ea"/>
                <a:cs typeface="+mj-cs"/>
              </a:rPr>
              <a:t> </a:t>
            </a:r>
            <a:r>
              <a:rPr lang="en-US" sz="3200" kern="1200" spc="-20" dirty="0">
                <a:solidFill>
                  <a:schemeClr val="accent4">
                    <a:lumMod val="50000"/>
                  </a:schemeClr>
                </a:solidFill>
                <a:latin typeface="+mj-lt"/>
                <a:ea typeface="+mj-ea"/>
                <a:cs typeface="+mj-cs"/>
              </a:rPr>
              <a:t>Levi </a:t>
            </a:r>
            <a:r>
              <a:rPr lang="en-US" sz="3200" kern="1200" dirty="0">
                <a:solidFill>
                  <a:schemeClr val="accent4">
                    <a:lumMod val="50000"/>
                  </a:schemeClr>
                </a:solidFill>
                <a:latin typeface="+mj-lt"/>
                <a:ea typeface="+mj-ea"/>
                <a:cs typeface="+mj-cs"/>
              </a:rPr>
              <a:t>Strauss</a:t>
            </a:r>
            <a:r>
              <a:rPr lang="en-US" sz="3200" kern="1200" spc="-45" dirty="0">
                <a:solidFill>
                  <a:schemeClr val="accent4">
                    <a:lumMod val="50000"/>
                  </a:schemeClr>
                </a:solidFill>
                <a:latin typeface="+mj-lt"/>
                <a:ea typeface="+mj-ea"/>
                <a:cs typeface="+mj-cs"/>
              </a:rPr>
              <a:t> </a:t>
            </a:r>
            <a:r>
              <a:rPr lang="en-US" sz="3200" kern="1200" dirty="0">
                <a:solidFill>
                  <a:schemeClr val="accent4">
                    <a:lumMod val="50000"/>
                  </a:schemeClr>
                </a:solidFill>
                <a:latin typeface="+mj-lt"/>
                <a:ea typeface="+mj-ea"/>
                <a:cs typeface="+mj-cs"/>
              </a:rPr>
              <a:t>&amp;</a:t>
            </a:r>
            <a:r>
              <a:rPr lang="en-US" sz="3200" kern="1200" spc="-40" dirty="0">
                <a:solidFill>
                  <a:schemeClr val="accent4">
                    <a:lumMod val="50000"/>
                  </a:schemeClr>
                </a:solidFill>
                <a:latin typeface="+mj-lt"/>
                <a:ea typeface="+mj-ea"/>
                <a:cs typeface="+mj-cs"/>
              </a:rPr>
              <a:t> </a:t>
            </a:r>
            <a:r>
              <a:rPr lang="en-US" sz="3200" kern="1200" spc="-25" dirty="0">
                <a:solidFill>
                  <a:schemeClr val="accent4">
                    <a:lumMod val="50000"/>
                  </a:schemeClr>
                </a:solidFill>
                <a:latin typeface="+mj-lt"/>
                <a:ea typeface="+mj-ea"/>
                <a:cs typeface="+mj-cs"/>
              </a:rPr>
              <a:t>Co.</a:t>
            </a:r>
            <a:br>
              <a:rPr lang="en-US" sz="3200" kern="1200" spc="-25" dirty="0">
                <a:solidFill>
                  <a:schemeClr val="accent4">
                    <a:lumMod val="50000"/>
                  </a:schemeClr>
                </a:solidFill>
                <a:latin typeface="+mj-lt"/>
                <a:ea typeface="+mj-ea"/>
                <a:cs typeface="+mj-cs"/>
              </a:rPr>
            </a:br>
            <a:r>
              <a:rPr sz="2000" dirty="0" err="1">
                <a:solidFill>
                  <a:schemeClr val="accent4">
                    <a:lumMod val="50000"/>
                  </a:schemeClr>
                </a:solidFill>
              </a:rPr>
              <a:t>Sản</a:t>
            </a:r>
            <a:r>
              <a:rPr sz="2000" spc="-45" dirty="0">
                <a:solidFill>
                  <a:schemeClr val="accent4">
                    <a:lumMod val="50000"/>
                  </a:schemeClr>
                </a:solidFill>
              </a:rPr>
              <a:t> </a:t>
            </a:r>
            <a:r>
              <a:rPr sz="2000" dirty="0">
                <a:solidFill>
                  <a:schemeClr val="accent4">
                    <a:lumMod val="50000"/>
                  </a:schemeClr>
                </a:solidFill>
              </a:rPr>
              <a:t>xuất</a:t>
            </a:r>
            <a:r>
              <a:rPr sz="2000" spc="-35" dirty="0">
                <a:solidFill>
                  <a:schemeClr val="accent4">
                    <a:lumMod val="50000"/>
                  </a:schemeClr>
                </a:solidFill>
              </a:rPr>
              <a:t> </a:t>
            </a:r>
            <a:r>
              <a:rPr sz="2000" dirty="0">
                <a:solidFill>
                  <a:schemeClr val="accent4">
                    <a:lumMod val="50000"/>
                  </a:schemeClr>
                </a:solidFill>
              </a:rPr>
              <a:t>đồ</a:t>
            </a:r>
            <a:r>
              <a:rPr sz="2000" spc="-40" dirty="0">
                <a:solidFill>
                  <a:schemeClr val="accent4">
                    <a:lumMod val="50000"/>
                  </a:schemeClr>
                </a:solidFill>
              </a:rPr>
              <a:t> </a:t>
            </a:r>
            <a:r>
              <a:rPr sz="2000" dirty="0">
                <a:solidFill>
                  <a:schemeClr val="accent4">
                    <a:lumMod val="50000"/>
                  </a:schemeClr>
                </a:solidFill>
              </a:rPr>
              <a:t>denim</a:t>
            </a:r>
            <a:r>
              <a:rPr sz="2000" spc="-40" dirty="0">
                <a:solidFill>
                  <a:schemeClr val="accent4">
                    <a:lumMod val="50000"/>
                  </a:schemeClr>
                </a:solidFill>
              </a:rPr>
              <a:t> </a:t>
            </a:r>
            <a:r>
              <a:rPr sz="2000" dirty="0">
                <a:solidFill>
                  <a:schemeClr val="accent4">
                    <a:lumMod val="50000"/>
                  </a:schemeClr>
                </a:solidFill>
              </a:rPr>
              <a:t>–</a:t>
            </a:r>
            <a:r>
              <a:rPr sz="2000" spc="-35" dirty="0">
                <a:solidFill>
                  <a:schemeClr val="accent4">
                    <a:lumMod val="50000"/>
                  </a:schemeClr>
                </a:solidFill>
              </a:rPr>
              <a:t> </a:t>
            </a:r>
            <a:r>
              <a:rPr sz="2000" spc="-20" dirty="0">
                <a:solidFill>
                  <a:schemeClr val="accent4">
                    <a:lumMod val="50000"/>
                  </a:schemeClr>
                </a:solidFill>
              </a:rPr>
              <a:t>Wash</a:t>
            </a:r>
            <a:endParaRPr spc="-20" dirty="0">
              <a:solidFill>
                <a:schemeClr val="accent4">
                  <a:lumMod val="50000"/>
                </a:schemeClr>
              </a:solidFill>
            </a:endParaRPr>
          </a:p>
        </p:txBody>
      </p:sp>
      <p:sp>
        <p:nvSpPr>
          <p:cNvPr id="3" name="object 3"/>
          <p:cNvSpPr txBox="1"/>
          <p:nvPr/>
        </p:nvSpPr>
        <p:spPr>
          <a:xfrm>
            <a:off x="1248892" y="2583245"/>
            <a:ext cx="4512639" cy="3254930"/>
          </a:xfrm>
          <a:prstGeom prst="rect">
            <a:avLst/>
          </a:prstGeom>
        </p:spPr>
        <p:txBody>
          <a:bodyPr vert="horz" wrap="square" lIns="0" tIns="50165" rIns="0" bIns="0" rtlCol="0">
            <a:spAutoFit/>
          </a:bodyPr>
          <a:lstStyle/>
          <a:p>
            <a:pPr marL="12700">
              <a:spcBef>
                <a:spcPts val="395"/>
              </a:spcBef>
            </a:pPr>
            <a:r>
              <a:rPr sz="2133" b="1" dirty="0">
                <a:solidFill>
                  <a:schemeClr val="tx1"/>
                </a:solidFill>
              </a:rPr>
              <a:t>Công</a:t>
            </a:r>
            <a:r>
              <a:rPr sz="2133" b="1" spc="-35" dirty="0">
                <a:solidFill>
                  <a:schemeClr val="tx1"/>
                </a:solidFill>
              </a:rPr>
              <a:t> </a:t>
            </a:r>
            <a:r>
              <a:rPr sz="2133" b="1" dirty="0">
                <a:solidFill>
                  <a:schemeClr val="tx1"/>
                </a:solidFill>
              </a:rPr>
              <a:t>nghệ</a:t>
            </a:r>
            <a:r>
              <a:rPr sz="2133" b="1" spc="-40" dirty="0">
                <a:solidFill>
                  <a:schemeClr val="tx1"/>
                </a:solidFill>
              </a:rPr>
              <a:t> </a:t>
            </a:r>
            <a:r>
              <a:rPr sz="2133" b="1" dirty="0">
                <a:solidFill>
                  <a:schemeClr val="tx1"/>
                </a:solidFill>
              </a:rPr>
              <a:t>vật</a:t>
            </a:r>
            <a:r>
              <a:rPr sz="2133" b="1" spc="-35" dirty="0">
                <a:solidFill>
                  <a:schemeClr val="tx1"/>
                </a:solidFill>
              </a:rPr>
              <a:t> </a:t>
            </a:r>
            <a:r>
              <a:rPr sz="2133" b="1" spc="-25" dirty="0">
                <a:solidFill>
                  <a:schemeClr val="tx1"/>
                </a:solidFill>
              </a:rPr>
              <a:t>lý</a:t>
            </a:r>
            <a:endParaRPr sz="2133" dirty="0">
              <a:solidFill>
                <a:schemeClr val="tx1"/>
              </a:solidFill>
            </a:endParaRPr>
          </a:p>
          <a:p>
            <a:pPr marL="354956" indent="-342257">
              <a:spcBef>
                <a:spcPts val="235"/>
              </a:spcBef>
              <a:buChar char="•"/>
              <a:tabLst>
                <a:tab pos="354956" algn="l"/>
              </a:tabLst>
            </a:pPr>
            <a:r>
              <a:rPr sz="2133" dirty="0">
                <a:solidFill>
                  <a:schemeClr val="tx1"/>
                </a:solidFill>
              </a:rPr>
              <a:t>Giặt</a:t>
            </a:r>
            <a:r>
              <a:rPr sz="2133" spc="-25" dirty="0">
                <a:solidFill>
                  <a:schemeClr val="tx1"/>
                </a:solidFill>
              </a:rPr>
              <a:t> nhẹ</a:t>
            </a:r>
            <a:endParaRPr sz="2133" dirty="0">
              <a:solidFill>
                <a:schemeClr val="tx1"/>
              </a:solidFill>
            </a:endParaRPr>
          </a:p>
          <a:p>
            <a:pPr marL="354956" indent="-342257">
              <a:spcBef>
                <a:spcPts val="311"/>
              </a:spcBef>
              <a:buChar char="•"/>
              <a:tabLst>
                <a:tab pos="354956" algn="l"/>
              </a:tabLst>
            </a:pPr>
            <a:r>
              <a:rPr sz="2133" dirty="0">
                <a:solidFill>
                  <a:schemeClr val="tx1"/>
                </a:solidFill>
              </a:rPr>
              <a:t>Phun</a:t>
            </a:r>
            <a:r>
              <a:rPr sz="2133" spc="-20" dirty="0">
                <a:solidFill>
                  <a:schemeClr val="tx1"/>
                </a:solidFill>
              </a:rPr>
              <a:t> </a:t>
            </a:r>
            <a:r>
              <a:rPr sz="2133" dirty="0">
                <a:solidFill>
                  <a:schemeClr val="tx1"/>
                </a:solidFill>
              </a:rPr>
              <a:t>tia</a:t>
            </a:r>
            <a:r>
              <a:rPr sz="2133" spc="-20" dirty="0">
                <a:solidFill>
                  <a:schemeClr val="tx1"/>
                </a:solidFill>
              </a:rPr>
              <a:t> nước</a:t>
            </a:r>
            <a:endParaRPr sz="2133" dirty="0">
              <a:solidFill>
                <a:schemeClr val="tx1"/>
              </a:solidFill>
            </a:endParaRPr>
          </a:p>
          <a:p>
            <a:pPr marL="354956" indent="-342257">
              <a:spcBef>
                <a:spcPts val="335"/>
              </a:spcBef>
              <a:buChar char="•"/>
              <a:tabLst>
                <a:tab pos="354956" algn="l"/>
              </a:tabLst>
            </a:pPr>
            <a:r>
              <a:rPr sz="2133" dirty="0">
                <a:solidFill>
                  <a:schemeClr val="tx1"/>
                </a:solidFill>
              </a:rPr>
              <a:t>Wash</a:t>
            </a:r>
            <a:r>
              <a:rPr sz="2133" spc="-40" dirty="0">
                <a:solidFill>
                  <a:schemeClr val="tx1"/>
                </a:solidFill>
              </a:rPr>
              <a:t> </a:t>
            </a:r>
            <a:r>
              <a:rPr sz="2133" dirty="0">
                <a:solidFill>
                  <a:schemeClr val="tx1"/>
                </a:solidFill>
              </a:rPr>
              <a:t>với</a:t>
            </a:r>
            <a:r>
              <a:rPr sz="2133" spc="-31" dirty="0">
                <a:solidFill>
                  <a:schemeClr val="tx1"/>
                </a:solidFill>
              </a:rPr>
              <a:t> </a:t>
            </a:r>
            <a:r>
              <a:rPr sz="2133" dirty="0">
                <a:solidFill>
                  <a:schemeClr val="tx1"/>
                </a:solidFill>
              </a:rPr>
              <a:t>đá</a:t>
            </a:r>
            <a:r>
              <a:rPr sz="2133" spc="-40" dirty="0">
                <a:solidFill>
                  <a:schemeClr val="tx1"/>
                </a:solidFill>
              </a:rPr>
              <a:t> </a:t>
            </a:r>
            <a:r>
              <a:rPr sz="2133" spc="-25" dirty="0">
                <a:solidFill>
                  <a:schemeClr val="tx1"/>
                </a:solidFill>
              </a:rPr>
              <a:t>bọt</a:t>
            </a:r>
            <a:endParaRPr sz="2133" dirty="0">
              <a:solidFill>
                <a:schemeClr val="tx1"/>
              </a:solidFill>
            </a:endParaRPr>
          </a:p>
          <a:p>
            <a:pPr marL="354956" indent="-342257">
              <a:spcBef>
                <a:spcPts val="315"/>
              </a:spcBef>
              <a:buChar char="•"/>
              <a:tabLst>
                <a:tab pos="354956" algn="l"/>
              </a:tabLst>
            </a:pPr>
            <a:r>
              <a:rPr sz="2133" dirty="0">
                <a:solidFill>
                  <a:schemeClr val="tx1"/>
                </a:solidFill>
              </a:rPr>
              <a:t>Tạo</a:t>
            </a:r>
            <a:r>
              <a:rPr sz="2133" spc="-25" dirty="0">
                <a:solidFill>
                  <a:schemeClr val="tx1"/>
                </a:solidFill>
              </a:rPr>
              <a:t> </a:t>
            </a:r>
            <a:r>
              <a:rPr sz="2133" dirty="0">
                <a:solidFill>
                  <a:schemeClr val="tx1"/>
                </a:solidFill>
              </a:rPr>
              <a:t>râu</a:t>
            </a:r>
            <a:r>
              <a:rPr sz="2133" spc="-20" dirty="0">
                <a:solidFill>
                  <a:schemeClr val="tx1"/>
                </a:solidFill>
              </a:rPr>
              <a:t> </a:t>
            </a:r>
            <a:r>
              <a:rPr sz="2133" spc="-25" dirty="0">
                <a:solidFill>
                  <a:schemeClr val="tx1"/>
                </a:solidFill>
              </a:rPr>
              <a:t>mèo</a:t>
            </a:r>
            <a:endParaRPr sz="2133" dirty="0">
              <a:solidFill>
                <a:schemeClr val="tx1"/>
              </a:solidFill>
            </a:endParaRPr>
          </a:p>
          <a:p>
            <a:pPr marL="355591" marR="5080" indent="-342891">
              <a:lnSpc>
                <a:spcPct val="101400"/>
              </a:lnSpc>
              <a:spcBef>
                <a:spcPts val="191"/>
              </a:spcBef>
              <a:buChar char="•"/>
              <a:tabLst>
                <a:tab pos="355591" algn="l"/>
              </a:tabLst>
            </a:pPr>
            <a:r>
              <a:rPr sz="2133" dirty="0">
                <a:solidFill>
                  <a:schemeClr val="tx1"/>
                </a:solidFill>
              </a:rPr>
              <a:t>Chà</a:t>
            </a:r>
            <a:r>
              <a:rPr sz="2133" spc="-31" dirty="0">
                <a:solidFill>
                  <a:schemeClr val="tx1"/>
                </a:solidFill>
              </a:rPr>
              <a:t> </a:t>
            </a:r>
            <a:r>
              <a:rPr sz="2133" dirty="0">
                <a:solidFill>
                  <a:schemeClr val="tx1"/>
                </a:solidFill>
              </a:rPr>
              <a:t>nhám,</a:t>
            </a:r>
            <a:r>
              <a:rPr sz="2133" spc="-20" dirty="0">
                <a:solidFill>
                  <a:schemeClr val="tx1"/>
                </a:solidFill>
              </a:rPr>
              <a:t> </a:t>
            </a:r>
            <a:r>
              <a:rPr sz="2133" dirty="0">
                <a:solidFill>
                  <a:schemeClr val="tx1"/>
                </a:solidFill>
              </a:rPr>
              <a:t>bao</a:t>
            </a:r>
            <a:r>
              <a:rPr sz="2133" spc="-15" dirty="0">
                <a:solidFill>
                  <a:schemeClr val="tx1"/>
                </a:solidFill>
              </a:rPr>
              <a:t> </a:t>
            </a:r>
            <a:r>
              <a:rPr sz="2133" dirty="0">
                <a:solidFill>
                  <a:schemeClr val="tx1"/>
                </a:solidFill>
              </a:rPr>
              <a:t>gồm</a:t>
            </a:r>
            <a:r>
              <a:rPr sz="2133" spc="-20" dirty="0">
                <a:solidFill>
                  <a:schemeClr val="tx1"/>
                </a:solidFill>
              </a:rPr>
              <a:t> </a:t>
            </a:r>
            <a:r>
              <a:rPr sz="2133" dirty="0">
                <a:solidFill>
                  <a:schemeClr val="tx1"/>
                </a:solidFill>
              </a:rPr>
              <a:t>phun</a:t>
            </a:r>
            <a:r>
              <a:rPr sz="2133" spc="-20" dirty="0">
                <a:solidFill>
                  <a:schemeClr val="tx1"/>
                </a:solidFill>
              </a:rPr>
              <a:t> </a:t>
            </a:r>
            <a:r>
              <a:rPr sz="2133" dirty="0">
                <a:solidFill>
                  <a:schemeClr val="tx1"/>
                </a:solidFill>
              </a:rPr>
              <a:t>cát</a:t>
            </a:r>
            <a:r>
              <a:rPr sz="2133" spc="-15" dirty="0">
                <a:solidFill>
                  <a:schemeClr val="tx1"/>
                </a:solidFill>
              </a:rPr>
              <a:t> </a:t>
            </a:r>
            <a:r>
              <a:rPr sz="2133" dirty="0">
                <a:solidFill>
                  <a:schemeClr val="tx1"/>
                </a:solidFill>
              </a:rPr>
              <a:t>áp</a:t>
            </a:r>
            <a:r>
              <a:rPr sz="2133" spc="-20" dirty="0">
                <a:solidFill>
                  <a:schemeClr val="tx1"/>
                </a:solidFill>
              </a:rPr>
              <a:t> </a:t>
            </a:r>
            <a:r>
              <a:rPr sz="2133" spc="-25" dirty="0">
                <a:solidFill>
                  <a:schemeClr val="tx1"/>
                </a:solidFill>
              </a:rPr>
              <a:t>lực cao</a:t>
            </a:r>
            <a:endParaRPr sz="2133" dirty="0">
              <a:solidFill>
                <a:schemeClr val="tx1"/>
              </a:solidFill>
            </a:endParaRPr>
          </a:p>
          <a:p>
            <a:pPr marL="354956" indent="-342257">
              <a:spcBef>
                <a:spcPts val="315"/>
              </a:spcBef>
              <a:buChar char="•"/>
              <a:tabLst>
                <a:tab pos="354956" algn="l"/>
              </a:tabLst>
            </a:pPr>
            <a:r>
              <a:rPr sz="2133" dirty="0">
                <a:solidFill>
                  <a:schemeClr val="tx1"/>
                </a:solidFill>
              </a:rPr>
              <a:t>Mài</a:t>
            </a:r>
            <a:r>
              <a:rPr sz="2133" spc="-11" dirty="0">
                <a:solidFill>
                  <a:schemeClr val="tx1"/>
                </a:solidFill>
              </a:rPr>
              <a:t> </a:t>
            </a:r>
            <a:r>
              <a:rPr sz="2133" dirty="0">
                <a:solidFill>
                  <a:schemeClr val="tx1"/>
                </a:solidFill>
              </a:rPr>
              <a:t>cơ</a:t>
            </a:r>
            <a:r>
              <a:rPr sz="2133" spc="-15" dirty="0">
                <a:solidFill>
                  <a:schemeClr val="tx1"/>
                </a:solidFill>
              </a:rPr>
              <a:t> </a:t>
            </a:r>
            <a:r>
              <a:rPr sz="2133" spc="-25" dirty="0">
                <a:solidFill>
                  <a:schemeClr val="tx1"/>
                </a:solidFill>
              </a:rPr>
              <a:t>học</a:t>
            </a:r>
            <a:endParaRPr sz="2133" dirty="0">
              <a:solidFill>
                <a:schemeClr val="tx1"/>
              </a:solidFill>
            </a:endParaRPr>
          </a:p>
          <a:p>
            <a:pPr marL="354956" indent="-342257">
              <a:spcBef>
                <a:spcPts val="335"/>
              </a:spcBef>
              <a:buChar char="•"/>
              <a:tabLst>
                <a:tab pos="354956" algn="l"/>
              </a:tabLst>
            </a:pPr>
            <a:r>
              <a:rPr sz="2133" dirty="0">
                <a:solidFill>
                  <a:schemeClr val="tx1"/>
                </a:solidFill>
              </a:rPr>
              <a:t>Sử</a:t>
            </a:r>
            <a:r>
              <a:rPr sz="2133" spc="-25" dirty="0">
                <a:solidFill>
                  <a:schemeClr val="tx1"/>
                </a:solidFill>
              </a:rPr>
              <a:t> </a:t>
            </a:r>
            <a:r>
              <a:rPr sz="2133" dirty="0">
                <a:solidFill>
                  <a:schemeClr val="tx1"/>
                </a:solidFill>
              </a:rPr>
              <a:t>dụng</a:t>
            </a:r>
            <a:r>
              <a:rPr sz="2133" spc="-20" dirty="0">
                <a:solidFill>
                  <a:schemeClr val="tx1"/>
                </a:solidFill>
              </a:rPr>
              <a:t> </a:t>
            </a:r>
            <a:r>
              <a:rPr sz="2133" spc="-11" dirty="0">
                <a:solidFill>
                  <a:schemeClr val="tx1"/>
                </a:solidFill>
              </a:rPr>
              <a:t>laser</a:t>
            </a:r>
            <a:endParaRPr sz="2133" dirty="0">
              <a:solidFill>
                <a:schemeClr val="tx1"/>
              </a:solidFill>
            </a:endParaRPr>
          </a:p>
        </p:txBody>
      </p:sp>
      <p:sp>
        <p:nvSpPr>
          <p:cNvPr id="4" name="object 4"/>
          <p:cNvSpPr txBox="1"/>
          <p:nvPr/>
        </p:nvSpPr>
        <p:spPr>
          <a:xfrm>
            <a:off x="6905014" y="2524199"/>
            <a:ext cx="4080333" cy="3195875"/>
          </a:xfrm>
          <a:prstGeom prst="rect">
            <a:avLst/>
          </a:prstGeom>
        </p:spPr>
        <p:txBody>
          <a:bodyPr vert="horz" wrap="square" lIns="0" tIns="50165" rIns="0" bIns="0" rtlCol="0">
            <a:spAutoFit/>
          </a:bodyPr>
          <a:lstStyle/>
          <a:p>
            <a:pPr marL="12700">
              <a:spcBef>
                <a:spcPts val="395"/>
              </a:spcBef>
            </a:pPr>
            <a:r>
              <a:rPr sz="2133" b="1" dirty="0">
                <a:solidFill>
                  <a:schemeClr val="tx1"/>
                </a:solidFill>
              </a:rPr>
              <a:t>Công</a:t>
            </a:r>
            <a:r>
              <a:rPr sz="2133" b="1" spc="-40" dirty="0">
                <a:solidFill>
                  <a:schemeClr val="tx1"/>
                </a:solidFill>
              </a:rPr>
              <a:t> </a:t>
            </a:r>
            <a:r>
              <a:rPr sz="2133" b="1" dirty="0">
                <a:solidFill>
                  <a:schemeClr val="tx1"/>
                </a:solidFill>
              </a:rPr>
              <a:t>nghệ</a:t>
            </a:r>
            <a:r>
              <a:rPr sz="2133" b="1" spc="-40" dirty="0">
                <a:solidFill>
                  <a:schemeClr val="tx1"/>
                </a:solidFill>
              </a:rPr>
              <a:t> </a:t>
            </a:r>
            <a:r>
              <a:rPr sz="2133" b="1" dirty="0">
                <a:solidFill>
                  <a:schemeClr val="tx1"/>
                </a:solidFill>
              </a:rPr>
              <a:t>hóa</a:t>
            </a:r>
            <a:r>
              <a:rPr sz="2133" b="1" spc="-40" dirty="0">
                <a:solidFill>
                  <a:schemeClr val="tx1"/>
                </a:solidFill>
              </a:rPr>
              <a:t> </a:t>
            </a:r>
            <a:r>
              <a:rPr sz="2133" b="1" spc="-25" dirty="0">
                <a:solidFill>
                  <a:schemeClr val="tx1"/>
                </a:solidFill>
              </a:rPr>
              <a:t>học</a:t>
            </a:r>
            <a:endParaRPr sz="2133" dirty="0">
              <a:solidFill>
                <a:schemeClr val="tx1"/>
              </a:solidFill>
            </a:endParaRPr>
          </a:p>
          <a:p>
            <a:pPr marL="354956" indent="-342257">
              <a:spcBef>
                <a:spcPts val="235"/>
              </a:spcBef>
              <a:buChar char="•"/>
              <a:tabLst>
                <a:tab pos="354956" algn="l"/>
              </a:tabLst>
            </a:pPr>
            <a:r>
              <a:rPr sz="2133" dirty="0">
                <a:solidFill>
                  <a:schemeClr val="tx1"/>
                </a:solidFill>
              </a:rPr>
              <a:t>Wash</a:t>
            </a:r>
            <a:r>
              <a:rPr sz="2133" spc="-35" dirty="0">
                <a:solidFill>
                  <a:schemeClr val="tx1"/>
                </a:solidFill>
              </a:rPr>
              <a:t> </a:t>
            </a:r>
            <a:r>
              <a:rPr sz="2133" dirty="0">
                <a:solidFill>
                  <a:schemeClr val="tx1"/>
                </a:solidFill>
              </a:rPr>
              <a:t>axit,</a:t>
            </a:r>
            <a:r>
              <a:rPr sz="2133" spc="-35" dirty="0">
                <a:solidFill>
                  <a:schemeClr val="tx1"/>
                </a:solidFill>
              </a:rPr>
              <a:t> </a:t>
            </a:r>
            <a:r>
              <a:rPr sz="2133" dirty="0">
                <a:solidFill>
                  <a:schemeClr val="tx1"/>
                </a:solidFill>
              </a:rPr>
              <a:t>đá</a:t>
            </a:r>
            <a:r>
              <a:rPr sz="2133" spc="-40" dirty="0">
                <a:solidFill>
                  <a:schemeClr val="tx1"/>
                </a:solidFill>
              </a:rPr>
              <a:t> </a:t>
            </a:r>
            <a:r>
              <a:rPr sz="2133" dirty="0">
                <a:solidFill>
                  <a:schemeClr val="tx1"/>
                </a:solidFill>
              </a:rPr>
              <a:t>hoặc</a:t>
            </a:r>
            <a:r>
              <a:rPr sz="2133" spc="-35" dirty="0">
                <a:solidFill>
                  <a:schemeClr val="tx1"/>
                </a:solidFill>
              </a:rPr>
              <a:t> </a:t>
            </a:r>
            <a:r>
              <a:rPr sz="2133" spc="-11" dirty="0">
                <a:solidFill>
                  <a:schemeClr val="tx1"/>
                </a:solidFill>
              </a:rPr>
              <a:t>tuyết</a:t>
            </a:r>
            <a:endParaRPr sz="2133" dirty="0">
              <a:solidFill>
                <a:schemeClr val="tx1"/>
              </a:solidFill>
            </a:endParaRPr>
          </a:p>
          <a:p>
            <a:pPr marL="354956" indent="-342257">
              <a:spcBef>
                <a:spcPts val="311"/>
              </a:spcBef>
              <a:buChar char="•"/>
              <a:tabLst>
                <a:tab pos="354956" algn="l"/>
              </a:tabLst>
            </a:pPr>
            <a:r>
              <a:rPr sz="2133" dirty="0">
                <a:solidFill>
                  <a:schemeClr val="tx1"/>
                </a:solidFill>
              </a:rPr>
              <a:t>Hydrogen</a:t>
            </a:r>
            <a:r>
              <a:rPr sz="2133" spc="-35" dirty="0">
                <a:solidFill>
                  <a:schemeClr val="tx1"/>
                </a:solidFill>
              </a:rPr>
              <a:t> </a:t>
            </a:r>
            <a:r>
              <a:rPr sz="2133" dirty="0">
                <a:solidFill>
                  <a:schemeClr val="tx1"/>
                </a:solidFill>
              </a:rPr>
              <a:t>peroxide</a:t>
            </a:r>
            <a:r>
              <a:rPr sz="2133" spc="-31" dirty="0">
                <a:solidFill>
                  <a:schemeClr val="tx1"/>
                </a:solidFill>
              </a:rPr>
              <a:t> </a:t>
            </a:r>
            <a:r>
              <a:rPr sz="2133" dirty="0">
                <a:solidFill>
                  <a:schemeClr val="tx1"/>
                </a:solidFill>
              </a:rPr>
              <a:t>hoặc</a:t>
            </a:r>
            <a:r>
              <a:rPr sz="2133" spc="-31" dirty="0">
                <a:solidFill>
                  <a:schemeClr val="tx1"/>
                </a:solidFill>
              </a:rPr>
              <a:t> </a:t>
            </a:r>
            <a:r>
              <a:rPr sz="2133" dirty="0">
                <a:solidFill>
                  <a:schemeClr val="tx1"/>
                </a:solidFill>
              </a:rPr>
              <a:t>tẩy</a:t>
            </a:r>
            <a:r>
              <a:rPr sz="2133" spc="-35" dirty="0">
                <a:solidFill>
                  <a:schemeClr val="tx1"/>
                </a:solidFill>
              </a:rPr>
              <a:t> </a:t>
            </a:r>
            <a:r>
              <a:rPr sz="2133" spc="-20" dirty="0">
                <a:solidFill>
                  <a:schemeClr val="tx1"/>
                </a:solidFill>
              </a:rPr>
              <a:t>trắng</a:t>
            </a:r>
            <a:endParaRPr sz="2133" dirty="0">
              <a:solidFill>
                <a:schemeClr val="tx1"/>
              </a:solidFill>
            </a:endParaRPr>
          </a:p>
          <a:p>
            <a:pPr marL="354956" indent="-342257">
              <a:spcBef>
                <a:spcPts val="335"/>
              </a:spcBef>
              <a:buChar char="•"/>
              <a:tabLst>
                <a:tab pos="354956" algn="l"/>
              </a:tabLst>
            </a:pPr>
            <a:r>
              <a:rPr sz="2133" dirty="0">
                <a:solidFill>
                  <a:schemeClr val="tx1"/>
                </a:solidFill>
              </a:rPr>
              <a:t>Sử</a:t>
            </a:r>
            <a:r>
              <a:rPr sz="2133" spc="-25" dirty="0">
                <a:solidFill>
                  <a:schemeClr val="tx1"/>
                </a:solidFill>
              </a:rPr>
              <a:t> </a:t>
            </a:r>
            <a:r>
              <a:rPr sz="2133" dirty="0">
                <a:solidFill>
                  <a:schemeClr val="tx1"/>
                </a:solidFill>
              </a:rPr>
              <a:t>dụng</a:t>
            </a:r>
            <a:r>
              <a:rPr sz="2133" spc="-20" dirty="0">
                <a:solidFill>
                  <a:schemeClr val="tx1"/>
                </a:solidFill>
              </a:rPr>
              <a:t> </a:t>
            </a:r>
            <a:r>
              <a:rPr sz="2133" spc="-11" dirty="0">
                <a:solidFill>
                  <a:schemeClr val="tx1"/>
                </a:solidFill>
              </a:rPr>
              <a:t>enzyme</a:t>
            </a:r>
            <a:endParaRPr sz="2133" dirty="0">
              <a:solidFill>
                <a:schemeClr val="tx1"/>
              </a:solidFill>
            </a:endParaRPr>
          </a:p>
          <a:p>
            <a:pPr marL="354956" indent="-342257">
              <a:spcBef>
                <a:spcPts val="315"/>
              </a:spcBef>
              <a:buChar char="•"/>
              <a:tabLst>
                <a:tab pos="354956" algn="l"/>
              </a:tabLst>
            </a:pPr>
            <a:r>
              <a:rPr sz="2133" spc="-11" dirty="0">
                <a:solidFill>
                  <a:schemeClr val="tx1"/>
                </a:solidFill>
              </a:rPr>
              <a:t>Ozone</a:t>
            </a:r>
            <a:endParaRPr sz="2133" dirty="0">
              <a:solidFill>
                <a:schemeClr val="tx1"/>
              </a:solidFill>
            </a:endParaRPr>
          </a:p>
          <a:p>
            <a:pPr marL="354956" indent="-342257">
              <a:spcBef>
                <a:spcPts val="215"/>
              </a:spcBef>
              <a:buChar char="•"/>
              <a:tabLst>
                <a:tab pos="354956" algn="l"/>
              </a:tabLst>
            </a:pPr>
            <a:r>
              <a:rPr sz="2133" dirty="0">
                <a:solidFill>
                  <a:schemeClr val="tx1"/>
                </a:solidFill>
              </a:rPr>
              <a:t>Các</a:t>
            </a:r>
            <a:r>
              <a:rPr sz="2133" spc="-20" dirty="0">
                <a:solidFill>
                  <a:schemeClr val="tx1"/>
                </a:solidFill>
              </a:rPr>
              <a:t> </a:t>
            </a:r>
            <a:r>
              <a:rPr sz="2133" dirty="0">
                <a:solidFill>
                  <a:schemeClr val="tx1"/>
                </a:solidFill>
              </a:rPr>
              <a:t>kỹ</a:t>
            </a:r>
            <a:r>
              <a:rPr sz="2133" spc="-15" dirty="0">
                <a:solidFill>
                  <a:schemeClr val="tx1"/>
                </a:solidFill>
              </a:rPr>
              <a:t> </a:t>
            </a:r>
            <a:r>
              <a:rPr sz="2133" dirty="0">
                <a:solidFill>
                  <a:schemeClr val="tx1"/>
                </a:solidFill>
              </a:rPr>
              <a:t>thuật</a:t>
            </a:r>
            <a:r>
              <a:rPr sz="2133" spc="-20" dirty="0">
                <a:solidFill>
                  <a:schemeClr val="tx1"/>
                </a:solidFill>
              </a:rPr>
              <a:t> phun</a:t>
            </a:r>
            <a:endParaRPr sz="2133" dirty="0">
              <a:solidFill>
                <a:schemeClr val="tx1"/>
              </a:solidFill>
            </a:endParaRPr>
          </a:p>
          <a:p>
            <a:pPr marL="355591" marR="299713" indent="-342891">
              <a:lnSpc>
                <a:spcPct val="101400"/>
              </a:lnSpc>
              <a:spcBef>
                <a:spcPts val="289"/>
              </a:spcBef>
              <a:buChar char="•"/>
              <a:tabLst>
                <a:tab pos="355591" algn="l"/>
              </a:tabLst>
            </a:pPr>
            <a:r>
              <a:rPr sz="2133" dirty="0">
                <a:solidFill>
                  <a:schemeClr val="tx1"/>
                </a:solidFill>
              </a:rPr>
              <a:t>Nhuộm</a:t>
            </a:r>
            <a:r>
              <a:rPr sz="2133" spc="-40" dirty="0">
                <a:solidFill>
                  <a:schemeClr val="tx1"/>
                </a:solidFill>
              </a:rPr>
              <a:t> </a:t>
            </a:r>
            <a:r>
              <a:rPr sz="2133" dirty="0">
                <a:solidFill>
                  <a:schemeClr val="tx1"/>
                </a:solidFill>
              </a:rPr>
              <a:t>thêm</a:t>
            </a:r>
            <a:r>
              <a:rPr sz="2133" spc="-35" dirty="0">
                <a:solidFill>
                  <a:schemeClr val="tx1"/>
                </a:solidFill>
              </a:rPr>
              <a:t> </a:t>
            </a:r>
            <a:r>
              <a:rPr sz="2133" dirty="0">
                <a:solidFill>
                  <a:schemeClr val="tx1"/>
                </a:solidFill>
              </a:rPr>
              <a:t>(Overdyeing</a:t>
            </a:r>
            <a:r>
              <a:rPr sz="2133" spc="-31" dirty="0">
                <a:solidFill>
                  <a:schemeClr val="tx1"/>
                </a:solidFill>
              </a:rPr>
              <a:t> </a:t>
            </a:r>
            <a:r>
              <a:rPr sz="2133" spc="-25" dirty="0">
                <a:solidFill>
                  <a:schemeClr val="tx1"/>
                </a:solidFill>
              </a:rPr>
              <a:t>and </a:t>
            </a:r>
            <a:r>
              <a:rPr sz="2133" spc="-11" dirty="0">
                <a:solidFill>
                  <a:schemeClr val="tx1"/>
                </a:solidFill>
              </a:rPr>
              <a:t>tinting)</a:t>
            </a:r>
            <a:endParaRPr sz="2133"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5543" y="898525"/>
            <a:ext cx="10515600" cy="1325564"/>
          </a:xfrm>
          <a:prstGeom prst="rect">
            <a:avLst/>
          </a:prstGeom>
        </p:spPr>
        <p:txBody>
          <a:bodyPr spcFirstLastPara="1" vert="horz" wrap="square" lIns="121920" tIns="60960" rIns="121920" bIns="60960" rtlCol="0" anchor="ctr" anchorCtr="0">
            <a:normAutofit/>
          </a:bodyPr>
          <a:lstStyle/>
          <a:p>
            <a:pPr marL="12700" marR="862944">
              <a:lnSpc>
                <a:spcPct val="90000"/>
              </a:lnSpc>
              <a:spcBef>
                <a:spcPct val="0"/>
              </a:spcBef>
            </a:pPr>
            <a:r>
              <a:rPr lang="en-US" kern="1200" dirty="0" err="1">
                <a:solidFill>
                  <a:schemeClr val="accent4">
                    <a:lumMod val="50000"/>
                  </a:schemeClr>
                </a:solidFill>
                <a:latin typeface="+mj-lt"/>
                <a:ea typeface="+mj-ea"/>
                <a:cs typeface="+mj-cs"/>
              </a:rPr>
              <a:t>Chương</a:t>
            </a:r>
            <a:r>
              <a:rPr lang="en-US" kern="1200" spc="-80" dirty="0">
                <a:solidFill>
                  <a:schemeClr val="accent4">
                    <a:lumMod val="50000"/>
                  </a:schemeClr>
                </a:solidFill>
                <a:latin typeface="+mj-lt"/>
                <a:ea typeface="+mj-ea"/>
                <a:cs typeface="+mj-cs"/>
              </a:rPr>
              <a:t> </a:t>
            </a:r>
            <a:r>
              <a:rPr lang="en-US" kern="1200" dirty="0" err="1">
                <a:solidFill>
                  <a:schemeClr val="accent4">
                    <a:lumMod val="50000"/>
                  </a:schemeClr>
                </a:solidFill>
                <a:latin typeface="+mj-lt"/>
                <a:ea typeface="+mj-ea"/>
                <a:cs typeface="+mj-cs"/>
              </a:rPr>
              <a:t>trình</a:t>
            </a:r>
            <a:r>
              <a:rPr lang="en-US" kern="1200" spc="-75" dirty="0">
                <a:solidFill>
                  <a:schemeClr val="accent4">
                    <a:lumMod val="50000"/>
                  </a:schemeClr>
                </a:solidFill>
                <a:latin typeface="+mj-lt"/>
                <a:ea typeface="+mj-ea"/>
                <a:cs typeface="+mj-cs"/>
              </a:rPr>
              <a:t> </a:t>
            </a:r>
            <a:r>
              <a:rPr lang="en-US" kern="1200" spc="-11" dirty="0">
                <a:solidFill>
                  <a:schemeClr val="accent4">
                    <a:lumMod val="50000"/>
                  </a:schemeClr>
                </a:solidFill>
                <a:latin typeface="+mj-lt"/>
                <a:ea typeface="+mj-ea"/>
                <a:cs typeface="+mj-cs"/>
              </a:rPr>
              <a:t>Water&lt;Less™</a:t>
            </a:r>
            <a:r>
              <a:rPr lang="en-US" kern="1200" spc="-75" dirty="0">
                <a:solidFill>
                  <a:schemeClr val="accent4">
                    <a:lumMod val="50000"/>
                  </a:schemeClr>
                </a:solidFill>
                <a:latin typeface="+mj-lt"/>
                <a:ea typeface="+mj-ea"/>
                <a:cs typeface="+mj-cs"/>
              </a:rPr>
              <a:t> </a:t>
            </a:r>
            <a:r>
              <a:rPr lang="en-US" kern="1200" dirty="0" err="1">
                <a:solidFill>
                  <a:schemeClr val="accent4">
                    <a:lumMod val="50000"/>
                  </a:schemeClr>
                </a:solidFill>
                <a:latin typeface="+mj-lt"/>
                <a:ea typeface="+mj-ea"/>
                <a:cs typeface="+mj-cs"/>
              </a:rPr>
              <a:t>của</a:t>
            </a:r>
            <a:r>
              <a:rPr lang="en-US" kern="1200" spc="-71" dirty="0">
                <a:solidFill>
                  <a:schemeClr val="accent4">
                    <a:lumMod val="50000"/>
                  </a:schemeClr>
                </a:solidFill>
                <a:latin typeface="+mj-lt"/>
                <a:ea typeface="+mj-ea"/>
                <a:cs typeface="+mj-cs"/>
              </a:rPr>
              <a:t> </a:t>
            </a:r>
            <a:r>
              <a:rPr lang="en-US" kern="1200" spc="-20" dirty="0">
                <a:solidFill>
                  <a:schemeClr val="accent4">
                    <a:lumMod val="50000"/>
                  </a:schemeClr>
                </a:solidFill>
                <a:latin typeface="+mj-lt"/>
                <a:ea typeface="+mj-ea"/>
                <a:cs typeface="+mj-cs"/>
              </a:rPr>
              <a:t>Levi </a:t>
            </a:r>
            <a:r>
              <a:rPr lang="en-US" kern="1200" dirty="0">
                <a:solidFill>
                  <a:schemeClr val="accent4">
                    <a:lumMod val="50000"/>
                  </a:schemeClr>
                </a:solidFill>
                <a:latin typeface="+mj-lt"/>
                <a:ea typeface="+mj-ea"/>
                <a:cs typeface="+mj-cs"/>
              </a:rPr>
              <a:t>Strauss</a:t>
            </a:r>
            <a:r>
              <a:rPr lang="en-US" kern="1200" spc="-45" dirty="0">
                <a:solidFill>
                  <a:schemeClr val="accent4">
                    <a:lumMod val="50000"/>
                  </a:schemeClr>
                </a:solidFill>
                <a:latin typeface="+mj-lt"/>
                <a:ea typeface="+mj-ea"/>
                <a:cs typeface="+mj-cs"/>
              </a:rPr>
              <a:t> </a:t>
            </a:r>
            <a:r>
              <a:rPr lang="en-US" kern="1200" dirty="0">
                <a:solidFill>
                  <a:schemeClr val="accent4">
                    <a:lumMod val="50000"/>
                  </a:schemeClr>
                </a:solidFill>
                <a:latin typeface="+mj-lt"/>
                <a:ea typeface="+mj-ea"/>
                <a:cs typeface="+mj-cs"/>
              </a:rPr>
              <a:t>&amp;</a:t>
            </a:r>
            <a:r>
              <a:rPr lang="en-US" kern="1200" spc="-40" dirty="0">
                <a:solidFill>
                  <a:schemeClr val="accent4">
                    <a:lumMod val="50000"/>
                  </a:schemeClr>
                </a:solidFill>
                <a:latin typeface="+mj-lt"/>
                <a:ea typeface="+mj-ea"/>
                <a:cs typeface="+mj-cs"/>
              </a:rPr>
              <a:t> </a:t>
            </a:r>
            <a:r>
              <a:rPr lang="en-US" kern="1200" spc="-25" dirty="0">
                <a:solidFill>
                  <a:schemeClr val="accent4">
                    <a:lumMod val="50000"/>
                  </a:schemeClr>
                </a:solidFill>
                <a:latin typeface="+mj-lt"/>
                <a:ea typeface="+mj-ea"/>
                <a:cs typeface="+mj-cs"/>
              </a:rPr>
              <a:t>Co.</a:t>
            </a:r>
          </a:p>
        </p:txBody>
      </p:sp>
      <p:sp>
        <p:nvSpPr>
          <p:cNvPr id="3" name="object 3"/>
          <p:cNvSpPr txBox="1"/>
          <p:nvPr/>
        </p:nvSpPr>
        <p:spPr>
          <a:xfrm>
            <a:off x="648227" y="2774316"/>
            <a:ext cx="10515600" cy="4251960"/>
          </a:xfrm>
          <a:prstGeom prst="rect">
            <a:avLst/>
          </a:prstGeom>
        </p:spPr>
        <p:txBody>
          <a:bodyPr vert="horz" lIns="121920" tIns="60960" rIns="121920" bIns="60960" rtlCol="0">
            <a:normAutofit/>
          </a:bodyPr>
          <a:lstStyle/>
          <a:p>
            <a:pPr marL="50164">
              <a:lnSpc>
                <a:spcPct val="90000"/>
              </a:lnSpc>
              <a:spcBef>
                <a:spcPts val="100"/>
              </a:spcBef>
              <a:tabLst>
                <a:tab pos="354956" algn="l"/>
              </a:tabLst>
            </a:pPr>
            <a:r>
              <a:rPr lang="en-US" sz="2000" b="1" kern="1200" dirty="0">
                <a:solidFill>
                  <a:schemeClr val="tx1"/>
                </a:solidFill>
                <a:latin typeface="+mj-lt"/>
                <a:ea typeface="+mj-ea"/>
                <a:cs typeface="+mj-cs"/>
              </a:rPr>
              <a:t>Dung</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tỷ</a:t>
            </a:r>
            <a:r>
              <a:rPr lang="en-US" sz="2000" b="1" kern="1200" spc="-31" dirty="0">
                <a:solidFill>
                  <a:schemeClr val="tx1"/>
                </a:solidFill>
                <a:latin typeface="+mj-lt"/>
                <a:ea typeface="+mj-ea"/>
                <a:cs typeface="+mj-cs"/>
              </a:rPr>
              <a:t> </a:t>
            </a:r>
            <a:r>
              <a:rPr lang="en-US" sz="2000" b="1" kern="1200" dirty="0" err="1">
                <a:solidFill>
                  <a:schemeClr val="tx1"/>
                </a:solidFill>
                <a:latin typeface="+mj-lt"/>
                <a:ea typeface="+mj-ea"/>
                <a:cs typeface="+mj-cs"/>
              </a:rPr>
              <a:t>thấp</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trong</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công</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đoạn</a:t>
            </a:r>
            <a:r>
              <a:rPr lang="en-US" sz="2000" b="1" kern="1200" spc="-35" dirty="0">
                <a:solidFill>
                  <a:schemeClr val="tx1"/>
                </a:solidFill>
                <a:latin typeface="+mj-lt"/>
                <a:ea typeface="+mj-ea"/>
                <a:cs typeface="+mj-cs"/>
              </a:rPr>
              <a:t> </a:t>
            </a:r>
            <a:r>
              <a:rPr lang="en-US" sz="2000" b="1" kern="1200" dirty="0">
                <a:solidFill>
                  <a:schemeClr val="tx1"/>
                </a:solidFill>
                <a:latin typeface="+mj-lt"/>
                <a:ea typeface="+mj-ea"/>
                <a:cs typeface="+mj-cs"/>
              </a:rPr>
              <a:t>wash</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bằng</a:t>
            </a:r>
            <a:r>
              <a:rPr lang="en-US" sz="2000" b="1" kern="1200" spc="-35" dirty="0">
                <a:solidFill>
                  <a:schemeClr val="tx1"/>
                </a:solidFill>
                <a:latin typeface="+mj-lt"/>
                <a:ea typeface="+mj-ea"/>
                <a:cs typeface="+mj-cs"/>
              </a:rPr>
              <a:t> </a:t>
            </a:r>
            <a:r>
              <a:rPr lang="en-US" sz="2000" b="1" kern="1200" dirty="0" err="1">
                <a:solidFill>
                  <a:schemeClr val="tx1"/>
                </a:solidFill>
                <a:latin typeface="+mj-lt"/>
                <a:ea typeface="+mj-ea"/>
                <a:cs typeface="+mj-cs"/>
              </a:rPr>
              <a:t>đá</a:t>
            </a:r>
            <a:r>
              <a:rPr lang="en-US" sz="2000" b="1" kern="1200" spc="-31" dirty="0">
                <a:solidFill>
                  <a:schemeClr val="tx1"/>
                </a:solidFill>
                <a:latin typeface="+mj-lt"/>
                <a:ea typeface="+mj-ea"/>
                <a:cs typeface="+mj-cs"/>
              </a:rPr>
              <a:t> </a:t>
            </a:r>
            <a:r>
              <a:rPr lang="en-US" sz="2000" b="1" kern="1200" spc="-25" dirty="0" err="1">
                <a:solidFill>
                  <a:schemeClr val="tx1"/>
                </a:solidFill>
                <a:latin typeface="+mj-lt"/>
                <a:ea typeface="+mj-ea"/>
                <a:cs typeface="+mj-cs"/>
              </a:rPr>
              <a:t>bọt</a:t>
            </a:r>
            <a:r>
              <a:rPr lang="en-US" sz="2000" b="1" kern="1200" spc="-25" dirty="0">
                <a:solidFill>
                  <a:schemeClr val="tx1"/>
                </a:solidFill>
                <a:latin typeface="+mj-lt"/>
                <a:ea typeface="+mj-ea"/>
                <a:cs typeface="+mj-cs"/>
              </a:rPr>
              <a:t>:</a:t>
            </a:r>
            <a:endParaRPr lang="en-US" sz="2000" kern="1200" dirty="0">
              <a:solidFill>
                <a:schemeClr val="tx1"/>
              </a:solidFill>
              <a:latin typeface="+mn-lt"/>
              <a:ea typeface="+mn-ea"/>
              <a:cs typeface="+mn-cs"/>
            </a:endParaRPr>
          </a:p>
          <a:p>
            <a:pPr marL="354956" indent="-304792">
              <a:lnSpc>
                <a:spcPct val="90000"/>
              </a:lnSpc>
              <a:spcBef>
                <a:spcPts val="100"/>
              </a:spcBef>
              <a:buFont typeface="Arial" panose="020B0604020202020204" pitchFamily="34" charset="0"/>
              <a:buChar char="•"/>
              <a:tabLst>
                <a:tab pos="354956" algn="l"/>
              </a:tabLst>
            </a:pPr>
            <a:r>
              <a:rPr lang="en-US" sz="2000" kern="1200" dirty="0" err="1">
                <a:solidFill>
                  <a:schemeClr val="tx1"/>
                </a:solidFill>
                <a:latin typeface="+mn-lt"/>
                <a:ea typeface="+mn-ea"/>
                <a:cs typeface="+mn-cs"/>
              </a:rPr>
              <a:t>Lượng</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20" dirty="0">
                <a:solidFill>
                  <a:schemeClr val="tx1"/>
                </a:solidFill>
                <a:latin typeface="+mn-lt"/>
                <a:ea typeface="+mn-ea"/>
                <a:cs typeface="+mn-cs"/>
              </a:rPr>
              <a:t> </a:t>
            </a:r>
            <a:r>
              <a:rPr lang="en-US" sz="2000" kern="1200" dirty="0">
                <a:solidFill>
                  <a:schemeClr val="tx1"/>
                </a:solidFill>
                <a:latin typeface="+mn-lt"/>
                <a:ea typeface="+mn-ea"/>
                <a:cs typeface="+mn-cs"/>
              </a:rPr>
              <a:t>½</a:t>
            </a:r>
            <a:r>
              <a:rPr lang="en-US" sz="2000" kern="1200" spc="-15" dirty="0">
                <a:solidFill>
                  <a:schemeClr val="tx1"/>
                </a:solidFill>
                <a:latin typeface="+mn-lt"/>
                <a:ea typeface="+mn-ea"/>
                <a:cs typeface="+mn-cs"/>
              </a:rPr>
              <a:t> </a:t>
            </a:r>
            <a:r>
              <a:rPr lang="en-US" sz="2000" kern="1200" dirty="0" err="1">
                <a:solidFill>
                  <a:schemeClr val="tx1"/>
                </a:solidFill>
                <a:latin typeface="+mn-lt"/>
                <a:ea typeface="+mn-ea"/>
                <a:cs typeface="+mn-cs"/>
              </a:rPr>
              <a:t>bể</a:t>
            </a:r>
            <a:r>
              <a:rPr lang="en-US" sz="2000" kern="1200" spc="-20" dirty="0">
                <a:solidFill>
                  <a:schemeClr val="tx1"/>
                </a:solidFill>
                <a:latin typeface="+mn-lt"/>
                <a:ea typeface="+mn-ea"/>
                <a:cs typeface="+mn-cs"/>
              </a:rPr>
              <a:t> </a:t>
            </a:r>
            <a:r>
              <a:rPr lang="en-US" sz="2000" kern="1200" dirty="0">
                <a:solidFill>
                  <a:schemeClr val="tx1"/>
                </a:solidFill>
                <a:latin typeface="+mn-lt"/>
                <a:ea typeface="+mn-ea"/>
                <a:cs typeface="+mn-cs"/>
              </a:rPr>
              <a:t>wash</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đá</a:t>
            </a:r>
            <a:r>
              <a:rPr lang="en-US" sz="2000" kern="1200" spc="-15" dirty="0">
                <a:solidFill>
                  <a:schemeClr val="tx1"/>
                </a:solidFill>
                <a:latin typeface="+mn-lt"/>
                <a:ea typeface="+mn-ea"/>
                <a:cs typeface="+mn-cs"/>
              </a:rPr>
              <a:t> </a:t>
            </a:r>
            <a:r>
              <a:rPr lang="en-US" sz="2000" kern="1200" spc="-25" dirty="0" err="1">
                <a:solidFill>
                  <a:schemeClr val="tx1"/>
                </a:solidFill>
                <a:latin typeface="+mn-lt"/>
                <a:ea typeface="+mn-ea"/>
                <a:cs typeface="+mn-cs"/>
              </a:rPr>
              <a:t>bọt</a:t>
            </a:r>
            <a:endParaRPr lang="en-US" sz="2000" kern="1200" dirty="0">
              <a:solidFill>
                <a:schemeClr val="tx1"/>
              </a:solidFill>
              <a:latin typeface="+mn-lt"/>
              <a:ea typeface="+mn-ea"/>
              <a:cs typeface="+mn-cs"/>
            </a:endParaRPr>
          </a:p>
          <a:p>
            <a:pPr marL="354956" indent="-304792">
              <a:lnSpc>
                <a:spcPct val="90000"/>
              </a:lnSpc>
              <a:buFont typeface="Arial" panose="020B0604020202020204" pitchFamily="34" charset="0"/>
              <a:buChar char="•"/>
              <a:tabLst>
                <a:tab pos="354956" algn="l"/>
              </a:tabLst>
            </a:pPr>
            <a:r>
              <a:rPr lang="en-US" sz="2000" kern="1200" dirty="0">
                <a:solidFill>
                  <a:schemeClr val="tx1"/>
                </a:solidFill>
                <a:latin typeface="+mn-lt"/>
                <a:ea typeface="+mn-ea"/>
                <a:cs typeface="+mn-cs"/>
              </a:rPr>
              <a:t>Trung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bình</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lượng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31" dirty="0">
                <a:solidFill>
                  <a:schemeClr val="tx1"/>
                </a:solidFill>
                <a:latin typeface="+mn-lt"/>
                <a:ea typeface="+mn-ea"/>
                <a:cs typeface="+mn-cs"/>
              </a:rPr>
              <a:t> </a:t>
            </a:r>
            <a:r>
              <a:rPr lang="en-US" sz="2000" kern="1200" dirty="0">
                <a:solidFill>
                  <a:schemeClr val="tx1"/>
                </a:solidFill>
                <a:latin typeface="+mn-lt"/>
                <a:ea typeface="+mn-ea"/>
                <a:cs typeface="+mn-cs"/>
              </a:rPr>
              <a:t>2.4</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lít</a:t>
            </a:r>
            <a:r>
              <a:rPr lang="en-US" sz="2000" kern="1200" spc="-25" dirty="0">
                <a:solidFill>
                  <a:schemeClr val="tx1"/>
                </a:solidFill>
                <a:latin typeface="+mn-lt"/>
                <a:ea typeface="+mn-ea"/>
                <a:cs typeface="+mn-cs"/>
              </a:rPr>
              <a:t> </a:t>
            </a:r>
            <a:r>
              <a:rPr lang="en-US" sz="2000" kern="1200" dirty="0">
                <a:solidFill>
                  <a:schemeClr val="tx1"/>
                </a:solidFill>
                <a:latin typeface="+mn-lt"/>
                <a:ea typeface="+mn-ea"/>
                <a:cs typeface="+mn-cs"/>
              </a:rPr>
              <a:t>/</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quần</a:t>
            </a:r>
            <a:r>
              <a:rPr lang="en-US" sz="2000" kern="1200" spc="-25" dirty="0">
                <a:solidFill>
                  <a:schemeClr val="tx1"/>
                </a:solidFill>
                <a:latin typeface="+mn-lt"/>
                <a:ea typeface="+mn-ea"/>
                <a:cs typeface="+mn-cs"/>
              </a:rPr>
              <a:t> </a:t>
            </a:r>
            <a:r>
              <a:rPr lang="en-US" sz="2000" kern="1200" spc="-11" dirty="0">
                <a:solidFill>
                  <a:schemeClr val="tx1"/>
                </a:solidFill>
                <a:latin typeface="+mn-lt"/>
                <a:ea typeface="+mn-ea"/>
                <a:cs typeface="+mn-cs"/>
              </a:rPr>
              <a:t>jeans</a:t>
            </a:r>
            <a:endParaRPr lang="en-US" sz="2000" kern="1200" dirty="0">
              <a:solidFill>
                <a:schemeClr val="tx1"/>
              </a:solidFill>
              <a:latin typeface="+mn-lt"/>
              <a:ea typeface="+mn-ea"/>
              <a:cs typeface="+mn-cs"/>
            </a:endParaRPr>
          </a:p>
          <a:p>
            <a:pPr marL="355591" marR="127631" indent="-304792">
              <a:lnSpc>
                <a:spcPct val="90000"/>
              </a:lnSpc>
              <a:spcBef>
                <a:spcPts val="540"/>
              </a:spcBef>
              <a:buFont typeface="Arial" panose="020B0604020202020204" pitchFamily="34" charset="0"/>
              <a:buChar char="•"/>
              <a:tabLst>
                <a:tab pos="355591" algn="l"/>
              </a:tabLst>
            </a:pPr>
            <a:r>
              <a:rPr lang="en-US" sz="2000" kern="1200" dirty="0" err="1">
                <a:solidFill>
                  <a:schemeClr val="tx1"/>
                </a:solidFill>
                <a:latin typeface="+mn-lt"/>
                <a:ea typeface="+mn-ea"/>
                <a:cs typeface="+mn-cs"/>
              </a:rPr>
              <a:t>Lượng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năng</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lượng</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tiết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kiệm</a:t>
            </a:r>
            <a:r>
              <a:rPr lang="en-US" sz="2000" kern="1200" dirty="0">
                <a:solidFill>
                  <a:schemeClr val="tx1"/>
                </a:solidFill>
                <a:latin typeface="+mn-lt"/>
                <a:ea typeface="+mn-ea"/>
                <a:cs typeface="+mn-cs"/>
              </a:rPr>
              <a:t>:</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hơi</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nước</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dùng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cho</a:t>
            </a:r>
            <a:r>
              <a:rPr lang="en-US" sz="2000" kern="1200" spc="-20" dirty="0">
                <a:solidFill>
                  <a:schemeClr val="tx1"/>
                </a:solidFill>
                <a:latin typeface="+mn-lt"/>
                <a:ea typeface="+mn-ea"/>
                <a:cs typeface="+mn-cs"/>
              </a:rPr>
              <a:t> </a:t>
            </a:r>
            <a:r>
              <a:rPr lang="en-US" sz="2000" kern="1200" dirty="0">
                <a:solidFill>
                  <a:schemeClr val="tx1"/>
                </a:solidFill>
                <a:latin typeface="+mn-lt"/>
                <a:ea typeface="+mn-ea"/>
                <a:cs typeface="+mn-cs"/>
              </a:rPr>
              <a:t>½</a:t>
            </a:r>
            <a:r>
              <a:rPr lang="en-US" sz="2000" kern="1200" spc="-20" dirty="0">
                <a:solidFill>
                  <a:schemeClr val="tx1"/>
                </a:solidFill>
                <a:latin typeface="+mn-lt"/>
                <a:ea typeface="+mn-ea"/>
                <a:cs typeface="+mn-cs"/>
              </a:rPr>
              <a:t> </a:t>
            </a:r>
            <a:r>
              <a:rPr lang="en-US" sz="2000" kern="1200" dirty="0" err="1">
                <a:solidFill>
                  <a:schemeClr val="tx1"/>
                </a:solidFill>
                <a:latin typeface="+mn-lt"/>
                <a:ea typeface="+mn-ea"/>
                <a:cs typeface="+mn-cs"/>
              </a:rPr>
              <a:t>bể</a:t>
            </a:r>
            <a:r>
              <a:rPr lang="en-US" sz="2000" kern="1200" spc="-20" dirty="0">
                <a:solidFill>
                  <a:schemeClr val="tx1"/>
                </a:solidFill>
                <a:latin typeface="+mn-lt"/>
                <a:ea typeface="+mn-ea"/>
                <a:cs typeface="+mn-cs"/>
              </a:rPr>
              <a:t> </a:t>
            </a:r>
            <a:r>
              <a:rPr lang="en-US" sz="2000" kern="1200" dirty="0">
                <a:solidFill>
                  <a:schemeClr val="tx1"/>
                </a:solidFill>
                <a:latin typeface="+mn-lt"/>
                <a:ea typeface="+mn-ea"/>
                <a:cs typeface="+mn-cs"/>
              </a:rPr>
              <a:t>wash</a:t>
            </a:r>
            <a:r>
              <a:rPr lang="en-US" sz="2000" kern="1200" spc="-20" dirty="0">
                <a:solidFill>
                  <a:schemeClr val="tx1"/>
                </a:solidFill>
                <a:latin typeface="+mn-lt"/>
                <a:ea typeface="+mn-ea"/>
                <a:cs typeface="+mn-cs"/>
              </a:rPr>
              <a:t> </a:t>
            </a:r>
            <a:r>
              <a:rPr lang="en-US" sz="2000" kern="1200" spc="-25" dirty="0" err="1">
                <a:solidFill>
                  <a:schemeClr val="tx1"/>
                </a:solidFill>
                <a:latin typeface="+mn-lt"/>
                <a:ea typeface="+mn-ea"/>
                <a:cs typeface="+mn-cs"/>
              </a:rPr>
              <a:t>đá</a:t>
            </a:r>
            <a:r>
              <a:rPr lang="en-US" sz="2000" kern="1200" spc="-25" dirty="0">
                <a:solidFill>
                  <a:schemeClr val="tx1"/>
                </a:solidFill>
                <a:latin typeface="+mn-lt"/>
                <a:ea typeface="+mn-ea"/>
                <a:cs typeface="+mn-cs"/>
              </a:rPr>
              <a:t> </a:t>
            </a:r>
            <a:r>
              <a:rPr lang="en-US" sz="2000" kern="1200" spc="-25" dirty="0" err="1">
                <a:solidFill>
                  <a:schemeClr val="tx1"/>
                </a:solidFill>
                <a:latin typeface="+mn-lt"/>
                <a:ea typeface="+mn-ea"/>
                <a:cs typeface="+mn-cs"/>
              </a:rPr>
              <a:t>bọt</a:t>
            </a:r>
            <a:endParaRPr lang="en-US" sz="2000" kern="1200" dirty="0">
              <a:solidFill>
                <a:schemeClr val="tx1"/>
              </a:solidFill>
              <a:latin typeface="+mn-lt"/>
              <a:ea typeface="+mn-ea"/>
              <a:cs typeface="+mn-cs"/>
            </a:endParaRPr>
          </a:p>
          <a:p>
            <a:pPr marL="354956" indent="-304792">
              <a:lnSpc>
                <a:spcPct val="90000"/>
              </a:lnSpc>
              <a:spcBef>
                <a:spcPts val="375"/>
              </a:spcBef>
              <a:buFont typeface="Arial" panose="020B0604020202020204" pitchFamily="34" charset="0"/>
              <a:buChar char="•"/>
              <a:tabLst>
                <a:tab pos="354956" algn="l"/>
              </a:tabLst>
            </a:pPr>
            <a:r>
              <a:rPr lang="en-US" sz="2000" kern="1200" dirty="0" err="1">
                <a:solidFill>
                  <a:schemeClr val="tx1"/>
                </a:solidFill>
                <a:latin typeface="+mn-lt"/>
                <a:ea typeface="+mn-ea"/>
                <a:cs typeface="+mn-cs"/>
              </a:rPr>
              <a:t>Tần</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suất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áp</a:t>
            </a:r>
            <a:r>
              <a:rPr lang="en-US" sz="2000" kern="1200" spc="-40" dirty="0">
                <a:solidFill>
                  <a:schemeClr val="tx1"/>
                </a:solidFill>
                <a:latin typeface="+mn-lt"/>
                <a:ea typeface="+mn-ea"/>
                <a:cs typeface="+mn-cs"/>
              </a:rPr>
              <a:t> </a:t>
            </a:r>
            <a:r>
              <a:rPr lang="en-US" sz="2000" kern="1200" dirty="0" err="1">
                <a:solidFill>
                  <a:schemeClr val="tx1"/>
                </a:solidFill>
                <a:latin typeface="+mn-lt"/>
                <a:ea typeface="+mn-ea"/>
                <a:cs typeface="+mn-cs"/>
              </a:rPr>
              <a:t>dụng</a:t>
            </a:r>
            <a:r>
              <a:rPr lang="en-US" sz="2000" kern="1200" dirty="0">
                <a:solidFill>
                  <a:schemeClr val="tx1"/>
                </a:solidFill>
                <a:latin typeface="+mn-lt"/>
                <a:ea typeface="+mn-ea"/>
                <a:cs typeface="+mn-cs"/>
              </a:rPr>
              <a:t>:</a:t>
            </a:r>
            <a:r>
              <a:rPr lang="en-US" sz="2000" kern="1200" spc="-65" dirty="0">
                <a:solidFill>
                  <a:schemeClr val="tx1"/>
                </a:solidFill>
                <a:latin typeface="+mn-lt"/>
                <a:ea typeface="+mn-ea"/>
                <a:cs typeface="+mn-cs"/>
              </a:rPr>
              <a:t> </a:t>
            </a:r>
            <a:r>
              <a:rPr lang="en-US" sz="2000" kern="1200" dirty="0">
                <a:solidFill>
                  <a:schemeClr val="tx1"/>
                </a:solidFill>
                <a:latin typeface="+mn-lt"/>
                <a:ea typeface="+mn-ea"/>
                <a:cs typeface="+mn-cs"/>
              </a:rPr>
              <a:t>Trung</a:t>
            </a:r>
            <a:r>
              <a:rPr lang="en-US" sz="2000" kern="1200" spc="-35" dirty="0">
                <a:solidFill>
                  <a:schemeClr val="tx1"/>
                </a:solidFill>
                <a:latin typeface="+mn-lt"/>
                <a:ea typeface="+mn-ea"/>
                <a:cs typeface="+mn-cs"/>
              </a:rPr>
              <a:t> </a:t>
            </a:r>
            <a:r>
              <a:rPr lang="en-US" sz="2000" kern="1200" spc="-20" dirty="0" err="1">
                <a:solidFill>
                  <a:schemeClr val="tx1"/>
                </a:solidFill>
                <a:latin typeface="+mn-lt"/>
                <a:ea typeface="+mn-ea"/>
                <a:cs typeface="+mn-cs"/>
              </a:rPr>
              <a:t>bình</a:t>
            </a:r>
            <a:endParaRPr lang="en-US" sz="2000" kern="1200" dirty="0">
              <a:solidFill>
                <a:schemeClr val="tx1"/>
              </a:solidFill>
              <a:latin typeface="+mn-lt"/>
              <a:ea typeface="+mn-ea"/>
              <a:cs typeface="+mn-cs"/>
            </a:endParaRPr>
          </a:p>
          <a:p>
            <a:pPr marL="354956" indent="-304792">
              <a:lnSpc>
                <a:spcPct val="90000"/>
              </a:lnSpc>
              <a:spcBef>
                <a:spcPts val="455"/>
              </a:spcBef>
              <a:buFont typeface="Arial" panose="020B0604020202020204" pitchFamily="34" charset="0"/>
              <a:buChar char="•"/>
              <a:tabLst>
                <a:tab pos="354956" algn="l"/>
              </a:tabLst>
            </a:pPr>
            <a:r>
              <a:rPr lang="en-US" sz="2000" kern="1200" dirty="0">
                <a:solidFill>
                  <a:schemeClr val="tx1"/>
                </a:solidFill>
                <a:latin typeface="+mn-lt"/>
                <a:ea typeface="+mn-ea"/>
                <a:cs typeface="+mn-cs"/>
              </a:rPr>
              <a:t>Lưu</a:t>
            </a:r>
            <a:r>
              <a:rPr lang="en-US" sz="2000" kern="1200" spc="-20" dirty="0">
                <a:solidFill>
                  <a:schemeClr val="tx1"/>
                </a:solidFill>
                <a:latin typeface="+mn-lt"/>
                <a:ea typeface="+mn-ea"/>
                <a:cs typeface="+mn-cs"/>
              </a:rPr>
              <a:t> </a:t>
            </a:r>
            <a:r>
              <a:rPr lang="en-US" sz="2000" kern="1200" spc="-51" dirty="0" err="1">
                <a:solidFill>
                  <a:schemeClr val="tx1"/>
                </a:solidFill>
                <a:latin typeface="+mn-lt"/>
                <a:ea typeface="+mn-ea"/>
                <a:cs typeface="+mn-cs"/>
              </a:rPr>
              <a:t>ý</a:t>
            </a:r>
            <a:endParaRPr lang="en-US" sz="2000" kern="1200" dirty="0">
              <a:solidFill>
                <a:schemeClr val="tx1"/>
              </a:solidFill>
              <a:latin typeface="+mn-lt"/>
              <a:ea typeface="+mn-ea"/>
              <a:cs typeface="+mn-cs"/>
            </a:endParaRPr>
          </a:p>
          <a:p>
            <a:pPr marL="755632" marR="37464" lvl="1" indent="-304792">
              <a:lnSpc>
                <a:spcPct val="90000"/>
              </a:lnSpc>
              <a:spcBef>
                <a:spcPts val="229"/>
              </a:spcBef>
              <a:buFont typeface="Arial" panose="020B0604020202020204" pitchFamily="34" charset="0"/>
              <a:buChar char="•"/>
              <a:tabLst>
                <a:tab pos="755632" algn="l"/>
              </a:tabLst>
            </a:pPr>
            <a:r>
              <a:rPr lang="en-US" sz="2000" kern="1200" dirty="0" err="1">
                <a:solidFill>
                  <a:schemeClr val="tx1"/>
                </a:solidFill>
                <a:latin typeface="+mn-lt"/>
                <a:ea typeface="+mn-ea"/>
                <a:cs typeface="+mn-cs"/>
              </a:rPr>
              <a:t>Việc</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bám</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màu</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nhuộm</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vào</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mặt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trong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của</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sản</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phẩm</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có</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thể</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xảy</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ra</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nếu</a:t>
            </a:r>
            <a:r>
              <a:rPr lang="en-US" sz="2000" kern="1200" spc="-31" dirty="0">
                <a:solidFill>
                  <a:schemeClr val="tx1"/>
                </a:solidFill>
                <a:latin typeface="+mn-lt"/>
                <a:ea typeface="+mn-ea"/>
                <a:cs typeface="+mn-cs"/>
              </a:rPr>
              <a:t> </a:t>
            </a:r>
            <a:r>
              <a:rPr lang="en-US" sz="2000" kern="1200" spc="-25" dirty="0" err="1">
                <a:solidFill>
                  <a:schemeClr val="tx1"/>
                </a:solidFill>
                <a:latin typeface="+mn-lt"/>
                <a:ea typeface="+mn-ea"/>
                <a:cs typeface="+mn-cs"/>
              </a:rPr>
              <a:t>kỹ</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thuật</a:t>
            </a:r>
            <a:r>
              <a:rPr lang="en-US" sz="2000" kern="1200" spc="-40" dirty="0">
                <a:solidFill>
                  <a:schemeClr val="tx1"/>
                </a:solidFill>
                <a:latin typeface="+mn-lt"/>
                <a:ea typeface="+mn-ea"/>
                <a:cs typeface="+mn-cs"/>
              </a:rPr>
              <a:t> </a:t>
            </a:r>
            <a:r>
              <a:rPr lang="en-US" sz="2000" kern="1200" dirty="0" err="1">
                <a:solidFill>
                  <a:schemeClr val="tx1"/>
                </a:solidFill>
                <a:latin typeface="+mn-lt"/>
                <a:ea typeface="+mn-ea"/>
                <a:cs typeface="+mn-cs"/>
              </a:rPr>
              <a:t>này</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không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được</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áp</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dụng</a:t>
            </a:r>
            <a:r>
              <a:rPr lang="en-US" sz="2000" kern="1200" spc="-31" dirty="0">
                <a:solidFill>
                  <a:schemeClr val="tx1"/>
                </a:solidFill>
                <a:latin typeface="+mn-lt"/>
                <a:ea typeface="+mn-ea"/>
                <a:cs typeface="+mn-cs"/>
              </a:rPr>
              <a:t> </a:t>
            </a:r>
            <a:r>
              <a:rPr lang="en-US" sz="2000" kern="1200" spc="-20" dirty="0" err="1">
                <a:solidFill>
                  <a:schemeClr val="tx1"/>
                </a:solidFill>
                <a:latin typeface="+mn-lt"/>
                <a:ea typeface="+mn-ea"/>
                <a:cs typeface="+mn-cs"/>
              </a:rPr>
              <a:t>đúng</a:t>
            </a:r>
            <a:endParaRPr lang="en-US" sz="2000" kern="1200" dirty="0">
              <a:solidFill>
                <a:schemeClr val="tx1"/>
              </a:solidFill>
              <a:latin typeface="+mn-lt"/>
              <a:ea typeface="+mn-ea"/>
              <a:cs typeface="+mn-cs"/>
            </a:endParaRPr>
          </a:p>
          <a:p>
            <a:pPr marL="754996" lvl="1" indent="-304792">
              <a:lnSpc>
                <a:spcPct val="90000"/>
              </a:lnSpc>
              <a:spcBef>
                <a:spcPts val="311"/>
              </a:spcBef>
              <a:buFont typeface="Arial" panose="020B0604020202020204" pitchFamily="34" charset="0"/>
              <a:buChar char="•"/>
              <a:tabLst>
                <a:tab pos="754996" algn="l"/>
              </a:tabLst>
            </a:pPr>
            <a:r>
              <a:rPr lang="en-US" sz="2000" kern="1200" dirty="0" err="1">
                <a:solidFill>
                  <a:schemeClr val="tx1"/>
                </a:solidFill>
                <a:latin typeface="+mn-lt"/>
                <a:ea typeface="+mn-ea"/>
                <a:cs typeface="+mn-cs"/>
              </a:rPr>
              <a:t>Có</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thể</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khó</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đạt</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được</a:t>
            </a:r>
            <a:r>
              <a:rPr lang="en-US" sz="2000" kern="1200" spc="-25" dirty="0">
                <a:solidFill>
                  <a:schemeClr val="tx1"/>
                </a:solidFill>
                <a:latin typeface="+mn-lt"/>
                <a:ea typeface="+mn-ea"/>
                <a:cs typeface="+mn-cs"/>
              </a:rPr>
              <a:t> </a:t>
            </a:r>
            <a:r>
              <a:rPr lang="en-US" sz="2000" kern="1200" dirty="0">
                <a:solidFill>
                  <a:schemeClr val="tx1"/>
                </a:solidFill>
                <a:latin typeface="+mn-lt"/>
                <a:ea typeface="+mn-ea"/>
                <a:cs typeface="+mn-cs"/>
              </a:rPr>
              <a:t>dung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tỷ</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thấp</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nếu</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dùng</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máy</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giặt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nằm</a:t>
            </a:r>
            <a:r>
              <a:rPr lang="en-US" sz="2000" kern="1200" spc="-25" dirty="0">
                <a:solidFill>
                  <a:schemeClr val="tx1"/>
                </a:solidFill>
                <a:latin typeface="+mn-lt"/>
                <a:ea typeface="+mn-ea"/>
                <a:cs typeface="+mn-cs"/>
              </a:rPr>
              <a:t> </a:t>
            </a:r>
            <a:r>
              <a:rPr lang="en-US" sz="2000" kern="1200" spc="-11" dirty="0" err="1">
                <a:solidFill>
                  <a:schemeClr val="tx1"/>
                </a:solidFill>
                <a:latin typeface="+mn-lt"/>
                <a:ea typeface="+mn-ea"/>
                <a:cs typeface="+mn-cs"/>
              </a:rPr>
              <a:t>ngang</a:t>
            </a:r>
            <a:endParaRPr lang="en-US" sz="2000" kern="1200" dirty="0">
              <a:solidFill>
                <a:schemeClr val="tx1"/>
              </a:solidFill>
              <a:latin typeface="+mn-lt"/>
              <a:ea typeface="+mn-ea"/>
              <a:cs typeface="+mn-cs"/>
            </a:endParaRPr>
          </a:p>
          <a:p>
            <a:pPr marL="754996" lvl="1" indent="-304792">
              <a:lnSpc>
                <a:spcPct val="90000"/>
              </a:lnSpc>
              <a:spcBef>
                <a:spcPts val="289"/>
              </a:spcBef>
              <a:buFont typeface="Arial" panose="020B0604020202020204" pitchFamily="34" charset="0"/>
              <a:buChar char="•"/>
              <a:tabLst>
                <a:tab pos="754996" algn="l"/>
              </a:tabLst>
            </a:pPr>
            <a:r>
              <a:rPr lang="en-US" sz="2000" kern="1200" dirty="0" err="1">
                <a:solidFill>
                  <a:schemeClr val="tx1"/>
                </a:solidFill>
                <a:latin typeface="+mn-lt"/>
                <a:ea typeface="+mn-ea"/>
                <a:cs typeface="+mn-cs"/>
              </a:rPr>
              <a:t>Không</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nên</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dùng</a:t>
            </a:r>
            <a:r>
              <a:rPr lang="en-US" sz="2000" kern="1200" spc="-35" dirty="0">
                <a:solidFill>
                  <a:schemeClr val="tx1"/>
                </a:solidFill>
                <a:latin typeface="+mn-lt"/>
                <a:ea typeface="+mn-ea"/>
                <a:cs typeface="+mn-cs"/>
              </a:rPr>
              <a:t> </a:t>
            </a:r>
            <a:r>
              <a:rPr lang="en-US" sz="2000" kern="1200" dirty="0">
                <a:solidFill>
                  <a:schemeClr val="tx1"/>
                </a:solidFill>
                <a:latin typeface="+mn-lt"/>
                <a:ea typeface="+mn-ea"/>
                <a:cs typeface="+mn-cs"/>
              </a:rPr>
              <a:t>dung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tỷ</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dưới</a:t>
            </a:r>
            <a:r>
              <a:rPr lang="en-US" sz="2000" kern="1200" spc="-25" dirty="0">
                <a:solidFill>
                  <a:schemeClr val="tx1"/>
                </a:solidFill>
                <a:latin typeface="+mn-lt"/>
                <a:ea typeface="+mn-ea"/>
                <a:cs typeface="+mn-cs"/>
              </a:rPr>
              <a:t> 3:1</a:t>
            </a:r>
            <a:endParaRPr lang="en-US" sz="2000" kern="1200" dirty="0">
              <a:solidFill>
                <a:schemeClr val="tx1"/>
              </a:solidFill>
              <a:latin typeface="+mn-lt"/>
              <a:ea typeface="+mn-ea"/>
              <a:cs typeface="+mn-cs"/>
            </a:endParaRPr>
          </a:p>
          <a:p>
            <a:pPr marL="755632" marR="5080" lvl="1" indent="-304792">
              <a:lnSpc>
                <a:spcPct val="90000"/>
              </a:lnSpc>
              <a:spcBef>
                <a:spcPts val="311"/>
              </a:spcBef>
              <a:buFont typeface="Arial" panose="020B0604020202020204" pitchFamily="34" charset="0"/>
              <a:buChar char="•"/>
              <a:tabLst>
                <a:tab pos="755632" algn="l"/>
              </a:tabLst>
            </a:pPr>
            <a:r>
              <a:rPr lang="en-US" sz="2000" kern="1200" dirty="0" err="1">
                <a:solidFill>
                  <a:schemeClr val="tx1"/>
                </a:solidFill>
                <a:latin typeface="+mn-lt"/>
                <a:ea typeface="+mn-ea"/>
                <a:cs typeface="+mn-cs"/>
              </a:rPr>
              <a:t>Những</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tiến</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bộ</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về</a:t>
            </a:r>
            <a:r>
              <a:rPr lang="en-US" sz="2000" kern="1200" spc="-31" dirty="0">
                <a:solidFill>
                  <a:schemeClr val="tx1"/>
                </a:solidFill>
                <a:latin typeface="+mn-lt"/>
                <a:ea typeface="+mn-ea"/>
                <a:cs typeface="+mn-cs"/>
              </a:rPr>
              <a:t> </a:t>
            </a:r>
            <a:r>
              <a:rPr lang="en-US" sz="2000" kern="1200" dirty="0">
                <a:solidFill>
                  <a:schemeClr val="tx1"/>
                </a:solidFill>
                <a:latin typeface="+mn-lt"/>
                <a:ea typeface="+mn-ea"/>
                <a:cs typeface="+mn-cs"/>
              </a:rPr>
              <a:t>enzyme</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và</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chất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phân</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tán</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làm</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cho</a:t>
            </a:r>
            <a:r>
              <a:rPr lang="en-US" sz="2000" kern="1200" spc="-31" dirty="0">
                <a:solidFill>
                  <a:schemeClr val="tx1"/>
                </a:solidFill>
                <a:latin typeface="+mn-lt"/>
                <a:ea typeface="+mn-ea"/>
                <a:cs typeface="+mn-cs"/>
              </a:rPr>
              <a:t> </a:t>
            </a:r>
            <a:r>
              <a:rPr lang="en-US" sz="2000" kern="1200" dirty="0" err="1">
                <a:solidFill>
                  <a:schemeClr val="tx1"/>
                </a:solidFill>
                <a:latin typeface="+mn-lt"/>
                <a:ea typeface="+mn-ea"/>
                <a:cs typeface="+mn-cs"/>
              </a:rPr>
              <a:t>kỹ</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thuật</a:t>
            </a:r>
            <a:r>
              <a:rPr lang="en-US" sz="2000" kern="1200" spc="-35" dirty="0">
                <a:solidFill>
                  <a:schemeClr val="tx1"/>
                </a:solidFill>
                <a:latin typeface="+mn-lt"/>
                <a:ea typeface="+mn-ea"/>
                <a:cs typeface="+mn-cs"/>
              </a:rPr>
              <a:t> </a:t>
            </a:r>
            <a:r>
              <a:rPr lang="en-US" sz="2000" kern="1200" dirty="0" err="1">
                <a:solidFill>
                  <a:schemeClr val="tx1"/>
                </a:solidFill>
                <a:latin typeface="+mn-lt"/>
                <a:ea typeface="+mn-ea"/>
                <a:cs typeface="+mn-cs"/>
              </a:rPr>
              <a:t>này</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trở</a:t>
            </a:r>
            <a:r>
              <a:rPr lang="en-US" sz="2000" kern="1200" spc="-31" dirty="0">
                <a:solidFill>
                  <a:schemeClr val="tx1"/>
                </a:solidFill>
                <a:latin typeface="+mn-lt"/>
                <a:ea typeface="+mn-ea"/>
                <a:cs typeface="+mn-cs"/>
              </a:rPr>
              <a:t> </a:t>
            </a:r>
            <a:r>
              <a:rPr lang="en-US" sz="2000" kern="1200" spc="-25" dirty="0" err="1">
                <a:solidFill>
                  <a:schemeClr val="tx1"/>
                </a:solidFill>
                <a:latin typeface="+mn-lt"/>
                <a:ea typeface="+mn-ea"/>
                <a:cs typeface="+mn-cs"/>
              </a:rPr>
              <a:t>nên</a:t>
            </a:r>
            <a:r>
              <a:rPr lang="en-US" sz="2000" kern="1200" spc="-25" dirty="0">
                <a:solidFill>
                  <a:schemeClr val="tx1"/>
                </a:solidFill>
                <a:latin typeface="+mn-lt"/>
                <a:ea typeface="+mn-ea"/>
                <a:cs typeface="+mn-cs"/>
              </a:rPr>
              <a:t> </a:t>
            </a:r>
            <a:r>
              <a:rPr lang="en-US" sz="2000" kern="1200" dirty="0" err="1">
                <a:solidFill>
                  <a:schemeClr val="tx1"/>
                </a:solidFill>
                <a:latin typeface="+mn-lt"/>
                <a:ea typeface="+mn-ea"/>
                <a:cs typeface="+mn-cs"/>
              </a:rPr>
              <a:t>khả</a:t>
            </a:r>
            <a:r>
              <a:rPr lang="en-US" sz="2000" kern="1200" spc="-35" dirty="0">
                <a:solidFill>
                  <a:schemeClr val="tx1"/>
                </a:solidFill>
                <a:latin typeface="+mn-lt"/>
                <a:ea typeface="+mn-ea"/>
                <a:cs typeface="+mn-cs"/>
              </a:rPr>
              <a:t> </a:t>
            </a:r>
            <a:r>
              <a:rPr lang="en-US" sz="2000" kern="1200" spc="-25" dirty="0" err="1">
                <a:solidFill>
                  <a:schemeClr val="tx1"/>
                </a:solidFill>
                <a:latin typeface="+mn-lt"/>
                <a:ea typeface="+mn-ea"/>
                <a:cs typeface="+mn-cs"/>
              </a:rPr>
              <a:t>thi</a:t>
            </a:r>
            <a:endParaRPr lang="en-US" sz="2000" kern="1200" dirty="0">
              <a:solidFill>
                <a:schemeClr val="tx1"/>
              </a:solidFill>
              <a:latin typeface="+mn-lt"/>
              <a:ea typeface="+mn-ea"/>
              <a:cs typeface="+mn-cs"/>
            </a:endParaRPr>
          </a:p>
        </p:txBody>
      </p:sp>
      <p:sp>
        <p:nvSpPr>
          <p:cNvPr id="7" name="TextBox 6">
            <a:extLst>
              <a:ext uri="{FF2B5EF4-FFF2-40B4-BE49-F238E27FC236}">
                <a16:creationId xmlns:a16="http://schemas.microsoft.com/office/drawing/2014/main" id="{ABBA29FD-732E-98D0-06C0-9EF7287EEB14}"/>
              </a:ext>
            </a:extLst>
          </p:cNvPr>
          <p:cNvSpPr txBox="1"/>
          <p:nvPr/>
        </p:nvSpPr>
        <p:spPr>
          <a:xfrm>
            <a:off x="805543" y="2138244"/>
            <a:ext cx="6096000" cy="420564"/>
          </a:xfrm>
          <a:prstGeom prst="rect">
            <a:avLst/>
          </a:prstGeom>
          <a:noFill/>
        </p:spPr>
        <p:txBody>
          <a:bodyPr wrap="square">
            <a:spAutoFit/>
          </a:bodyPr>
          <a:lstStyle/>
          <a:p>
            <a:r>
              <a:rPr lang="en-US" sz="2133" b="1" kern="1200" dirty="0" err="1">
                <a:solidFill>
                  <a:schemeClr val="accent4">
                    <a:lumMod val="50000"/>
                  </a:schemeClr>
                </a:solidFill>
                <a:latin typeface="+mj-lt"/>
                <a:ea typeface="+mj-ea"/>
                <a:cs typeface="+mj-cs"/>
              </a:rPr>
              <a:t>Ưu</a:t>
            </a:r>
            <a:r>
              <a:rPr lang="en-US" sz="2133" b="1" kern="1200" dirty="0">
                <a:solidFill>
                  <a:schemeClr val="accent4">
                    <a:lumMod val="50000"/>
                  </a:schemeClr>
                </a:solidFill>
                <a:latin typeface="+mj-lt"/>
                <a:ea typeface="+mj-ea"/>
                <a:cs typeface="+mj-cs"/>
              </a:rPr>
              <a:t> </a:t>
            </a:r>
            <a:r>
              <a:rPr lang="en-US" sz="2133" b="1" kern="1200" dirty="0" err="1">
                <a:solidFill>
                  <a:schemeClr val="accent4">
                    <a:lumMod val="50000"/>
                  </a:schemeClr>
                </a:solidFill>
                <a:latin typeface="+mj-lt"/>
                <a:ea typeface="+mj-ea"/>
                <a:cs typeface="+mj-cs"/>
              </a:rPr>
              <a:t>điểm</a:t>
            </a:r>
            <a:r>
              <a:rPr lang="en-US" sz="2133" b="1" kern="1200" dirty="0">
                <a:solidFill>
                  <a:schemeClr val="accent4">
                    <a:lumMod val="50000"/>
                  </a:schemeClr>
                </a:solidFill>
                <a:latin typeface="+mj-lt"/>
                <a:ea typeface="+mj-ea"/>
                <a:cs typeface="+mj-cs"/>
              </a:rPr>
              <a:t> </a:t>
            </a:r>
            <a:r>
              <a:rPr lang="en-US" sz="2133" b="1" kern="1200" dirty="0" err="1">
                <a:solidFill>
                  <a:schemeClr val="accent4">
                    <a:lumMod val="50000"/>
                  </a:schemeClr>
                </a:solidFill>
                <a:latin typeface="+mj-lt"/>
                <a:ea typeface="+mj-ea"/>
                <a:cs typeface="+mj-cs"/>
              </a:rPr>
              <a:t>của</a:t>
            </a:r>
            <a:r>
              <a:rPr lang="en-US" sz="2133" b="1" kern="1200" dirty="0">
                <a:solidFill>
                  <a:schemeClr val="accent4">
                    <a:lumMod val="50000"/>
                  </a:schemeClr>
                </a:solidFill>
                <a:latin typeface="+mj-lt"/>
                <a:ea typeface="+mj-ea"/>
                <a:cs typeface="+mj-cs"/>
              </a:rPr>
              <a:t> wash</a:t>
            </a:r>
            <a:r>
              <a:rPr lang="en-US" sz="2133" b="1" kern="1200" spc="-35" dirty="0">
                <a:solidFill>
                  <a:schemeClr val="accent4">
                    <a:lumMod val="50000"/>
                  </a:schemeClr>
                </a:solidFill>
                <a:latin typeface="+mj-lt"/>
                <a:ea typeface="+mj-ea"/>
                <a:cs typeface="+mj-cs"/>
              </a:rPr>
              <a:t> </a:t>
            </a:r>
            <a:r>
              <a:rPr lang="en-US" sz="2133" b="1" kern="1200" dirty="0" err="1">
                <a:solidFill>
                  <a:schemeClr val="accent4">
                    <a:lumMod val="50000"/>
                  </a:schemeClr>
                </a:solidFill>
                <a:latin typeface="+mj-lt"/>
                <a:ea typeface="+mj-ea"/>
                <a:cs typeface="+mj-cs"/>
              </a:rPr>
              <a:t>bằng</a:t>
            </a:r>
            <a:r>
              <a:rPr lang="en-US" sz="2133" b="1" kern="1200" spc="-35" dirty="0">
                <a:solidFill>
                  <a:schemeClr val="accent4">
                    <a:lumMod val="50000"/>
                  </a:schemeClr>
                </a:solidFill>
                <a:latin typeface="+mj-lt"/>
                <a:ea typeface="+mj-ea"/>
                <a:cs typeface="+mj-cs"/>
              </a:rPr>
              <a:t> </a:t>
            </a:r>
            <a:r>
              <a:rPr lang="en-US" sz="2133" b="1" kern="1200" dirty="0" err="1">
                <a:solidFill>
                  <a:schemeClr val="accent4">
                    <a:lumMod val="50000"/>
                  </a:schemeClr>
                </a:solidFill>
                <a:latin typeface="+mj-lt"/>
                <a:ea typeface="+mj-ea"/>
                <a:cs typeface="+mj-cs"/>
              </a:rPr>
              <a:t>đá</a:t>
            </a:r>
            <a:r>
              <a:rPr lang="en-US" sz="2133" b="1" kern="1200" spc="-31" dirty="0">
                <a:solidFill>
                  <a:schemeClr val="accent4">
                    <a:lumMod val="50000"/>
                  </a:schemeClr>
                </a:solidFill>
                <a:latin typeface="+mj-lt"/>
                <a:ea typeface="+mj-ea"/>
                <a:cs typeface="+mj-cs"/>
              </a:rPr>
              <a:t> </a:t>
            </a:r>
            <a:r>
              <a:rPr lang="en-US" sz="2133" b="1" kern="1200" spc="-25" dirty="0" err="1">
                <a:solidFill>
                  <a:schemeClr val="accent4">
                    <a:lumMod val="50000"/>
                  </a:schemeClr>
                </a:solidFill>
                <a:latin typeface="+mj-lt"/>
                <a:ea typeface="+mj-ea"/>
                <a:cs typeface="+mj-cs"/>
              </a:rPr>
              <a:t>bọt</a:t>
            </a:r>
            <a:r>
              <a:rPr lang="en-US" sz="2133" b="1" kern="1200" spc="-25" dirty="0">
                <a:solidFill>
                  <a:schemeClr val="accent4">
                    <a:lumMod val="50000"/>
                  </a:schemeClr>
                </a:solidFill>
                <a:latin typeface="+mj-lt"/>
                <a:ea typeface="+mj-ea"/>
                <a:cs typeface="+mj-cs"/>
              </a:rPr>
              <a:t> (1)</a:t>
            </a:r>
            <a:endParaRPr lang="en-VN" sz="2133" dirty="0">
              <a:solidFill>
                <a:schemeClr val="accent4">
                  <a:lumMod val="50000"/>
                </a:schemeClr>
              </a:solidFill>
            </a:endParaRPr>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11858</TotalTime>
  <Words>1833</Words>
  <Application>Microsoft Office PowerPoint</Application>
  <PresentationFormat>Widescreen</PresentationFormat>
  <Paragraphs>181</Paragraphs>
  <Slides>17</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Fira Sans Extra Condensed</vt:lpstr>
      <vt:lpstr>Roboto</vt:lpstr>
      <vt:lpstr>Arial</vt:lpstr>
      <vt:lpstr>Calibri</vt:lpstr>
      <vt:lpstr>Courier New</vt:lpstr>
      <vt:lpstr>Energy Saving Infographics by Slidesgo</vt:lpstr>
      <vt:lpstr>Terra</vt:lpstr>
      <vt:lpstr>CHƯƠNG TRÌNH TẬP HUẤN DOANH NGHIỆP CÔNG NGHIỆP NGÀNH DỆT MAY</vt:lpstr>
      <vt:lpstr>Giảm lãng phí và tăng hiệu quả năng lượng sử dụng hệ thống đồng phát nhiệt điện - CHP</vt:lpstr>
      <vt:lpstr>Giảm lãng phí và tăng hiệu quả năng lượng sử dụng hệ thống đồng phát nhiệt điện - CHP</vt:lpstr>
      <vt:lpstr>Giảm lãng phí và tăng hiệu quả năng lượng sử dụng hệ thống đồng phát nhiệt điện - CHP</vt:lpstr>
      <vt:lpstr>Giảm lãng phí và tang hiệu quả năng lượng sử dụng hệ thống đồng phát nhiệt điện - CHP</vt:lpstr>
      <vt:lpstr>Giảm lãng phí và tang hiệu quả năng lượng sử dụng hệ thống đồng phát nhiệt điện - CHP</vt:lpstr>
      <vt:lpstr>Chương trình Water&lt;Less™ của Levi Strauss &amp; Co. Wash sản phẩm denim</vt:lpstr>
      <vt:lpstr>Chương trình Water&lt;Less™ của Levi Strauss &amp; Co. Sản xuất đồ denim – Wash</vt:lpstr>
      <vt:lpstr>Chương trình Water&lt;Less™ của Levi Strauss &amp; Co.</vt:lpstr>
      <vt:lpstr>Chương trình Water&lt;Less™ của Levi Strauss &amp; Co.</vt:lpstr>
      <vt:lpstr>Chương trình Water&lt;Less™ của Levi Strauss &amp; Co.</vt:lpstr>
      <vt:lpstr>Chương trình Water&lt;Less™ của Levi Strauss &amp; Co.</vt:lpstr>
      <vt:lpstr>Chương trình Water&lt;Less™ của Levi Strauss &amp; Co.</vt:lpstr>
      <vt:lpstr>Chương trình Water&lt;Less™ của Levi Strauss &amp; Co.</vt:lpstr>
      <vt:lpstr>Ví dụ điển hình trong ngành dệt may</vt:lpstr>
      <vt:lpstr>Thảo luận</vt:lpstr>
      <vt:lpstr>Trân trọng cám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Phúc Mạnh</cp:lastModifiedBy>
  <cp:revision>60</cp:revision>
  <dcterms:modified xsi:type="dcterms:W3CDTF">2025-09-24T11:42:28Z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3043112</vt:lpwstr>
  </property>
  <property fmtid="{D5CDD505-2E9C-101B-9397-08002B2CF9AE}" name="NXPowerLiteSettings" pid="3">
    <vt:lpwstr>F7000400038000</vt:lpwstr>
  </property>
  <property fmtid="{D5CDD505-2E9C-101B-9397-08002B2CF9AE}" name="NXPowerLiteVersion" pid="4">
    <vt:lpwstr>S11.0.1</vt:lpwstr>
  </property>
</Properties>
</file>